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5407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4900"/>
            <a:ext cx="10800160" cy="1882446"/>
          </a:xfrm>
        </p:spPr>
        <p:txBody>
          <a:bodyPr anchor="b"/>
          <a:lstStyle>
            <a:lvl1pPr algn="ctr">
              <a:defRPr sz="4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9940"/>
            <a:ext cx="10800160" cy="1305446"/>
          </a:xfrm>
        </p:spPr>
        <p:txBody>
          <a:bodyPr/>
          <a:lstStyle>
            <a:lvl1pPr marL="0" indent="0" algn="ctr">
              <a:buNone/>
              <a:defRPr sz="1892"/>
            </a:lvl1pPr>
            <a:lvl2pPr marL="360456" indent="0" algn="ctr">
              <a:buNone/>
              <a:defRPr sz="1577"/>
            </a:lvl2pPr>
            <a:lvl3pPr marL="720913" indent="0" algn="ctr">
              <a:buNone/>
              <a:defRPr sz="1419"/>
            </a:lvl3pPr>
            <a:lvl4pPr marL="1081369" indent="0" algn="ctr">
              <a:buNone/>
              <a:defRPr sz="1261"/>
            </a:lvl4pPr>
            <a:lvl5pPr marL="1441826" indent="0" algn="ctr">
              <a:buNone/>
              <a:defRPr sz="1261"/>
            </a:lvl5pPr>
            <a:lvl6pPr marL="1802282" indent="0" algn="ctr">
              <a:buNone/>
              <a:defRPr sz="1261"/>
            </a:lvl6pPr>
            <a:lvl7pPr marL="2162739" indent="0" algn="ctr">
              <a:buNone/>
              <a:defRPr sz="1261"/>
            </a:lvl7pPr>
            <a:lvl8pPr marL="2523195" indent="0" algn="ctr">
              <a:buNone/>
              <a:defRPr sz="1261"/>
            </a:lvl8pPr>
            <a:lvl9pPr marL="2883652" indent="0" algn="ctr">
              <a:buNone/>
              <a:defRPr sz="126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3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874"/>
            <a:ext cx="3105046" cy="45822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874"/>
            <a:ext cx="9135135" cy="45822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8002"/>
            <a:ext cx="12420184" cy="2249172"/>
          </a:xfrm>
        </p:spPr>
        <p:txBody>
          <a:bodyPr anchor="b"/>
          <a:lstStyle>
            <a:lvl1pPr>
              <a:defRPr sz="4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8452"/>
            <a:ext cx="12420184" cy="1182786"/>
          </a:xfrm>
        </p:spPr>
        <p:txBody>
          <a:bodyPr/>
          <a:lstStyle>
            <a:lvl1pPr marL="0" indent="0">
              <a:buNone/>
              <a:defRPr sz="1892">
                <a:solidFill>
                  <a:schemeClr val="tx1">
                    <a:tint val="75000"/>
                  </a:schemeClr>
                </a:solidFill>
              </a:defRPr>
            </a:lvl1pPr>
            <a:lvl2pPr marL="360456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2pPr>
            <a:lvl3pPr marL="72091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3pPr>
            <a:lvl4pPr marL="1081369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4pPr>
            <a:lvl5pPr marL="1441826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5pPr>
            <a:lvl6pPr marL="1802282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6pPr>
            <a:lvl7pPr marL="2162739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7pPr>
            <a:lvl8pPr marL="2523195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8pPr>
            <a:lvl9pPr marL="2883652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2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9370"/>
            <a:ext cx="6120091" cy="34307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9370"/>
            <a:ext cx="6120091" cy="34307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875"/>
            <a:ext cx="12420184" cy="1045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5472"/>
            <a:ext cx="6091965" cy="649594"/>
          </a:xfrm>
        </p:spPr>
        <p:txBody>
          <a:bodyPr anchor="b"/>
          <a:lstStyle>
            <a:lvl1pPr marL="0" indent="0">
              <a:buNone/>
              <a:defRPr sz="1892" b="1"/>
            </a:lvl1pPr>
            <a:lvl2pPr marL="360456" indent="0">
              <a:buNone/>
              <a:defRPr sz="1577" b="1"/>
            </a:lvl2pPr>
            <a:lvl3pPr marL="720913" indent="0">
              <a:buNone/>
              <a:defRPr sz="1419" b="1"/>
            </a:lvl3pPr>
            <a:lvl4pPr marL="1081369" indent="0">
              <a:buNone/>
              <a:defRPr sz="1261" b="1"/>
            </a:lvl4pPr>
            <a:lvl5pPr marL="1441826" indent="0">
              <a:buNone/>
              <a:defRPr sz="1261" b="1"/>
            </a:lvl5pPr>
            <a:lvl6pPr marL="1802282" indent="0">
              <a:buNone/>
              <a:defRPr sz="1261" b="1"/>
            </a:lvl6pPr>
            <a:lvl7pPr marL="2162739" indent="0">
              <a:buNone/>
              <a:defRPr sz="1261" b="1"/>
            </a:lvl7pPr>
            <a:lvl8pPr marL="2523195" indent="0">
              <a:buNone/>
              <a:defRPr sz="1261" b="1"/>
            </a:lvl8pPr>
            <a:lvl9pPr marL="2883652" indent="0">
              <a:buNone/>
              <a:defRPr sz="126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5066"/>
            <a:ext cx="6091965" cy="29050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5472"/>
            <a:ext cx="6121966" cy="649594"/>
          </a:xfrm>
        </p:spPr>
        <p:txBody>
          <a:bodyPr anchor="b"/>
          <a:lstStyle>
            <a:lvl1pPr marL="0" indent="0">
              <a:buNone/>
              <a:defRPr sz="1892" b="1"/>
            </a:lvl1pPr>
            <a:lvl2pPr marL="360456" indent="0">
              <a:buNone/>
              <a:defRPr sz="1577" b="1"/>
            </a:lvl2pPr>
            <a:lvl3pPr marL="720913" indent="0">
              <a:buNone/>
              <a:defRPr sz="1419" b="1"/>
            </a:lvl3pPr>
            <a:lvl4pPr marL="1081369" indent="0">
              <a:buNone/>
              <a:defRPr sz="1261" b="1"/>
            </a:lvl4pPr>
            <a:lvl5pPr marL="1441826" indent="0">
              <a:buNone/>
              <a:defRPr sz="1261" b="1"/>
            </a:lvl5pPr>
            <a:lvl6pPr marL="1802282" indent="0">
              <a:buNone/>
              <a:defRPr sz="1261" b="1"/>
            </a:lvl6pPr>
            <a:lvl7pPr marL="2162739" indent="0">
              <a:buNone/>
              <a:defRPr sz="1261" b="1"/>
            </a:lvl7pPr>
            <a:lvl8pPr marL="2523195" indent="0">
              <a:buNone/>
              <a:defRPr sz="1261" b="1"/>
            </a:lvl8pPr>
            <a:lvl9pPr marL="2883652" indent="0">
              <a:buNone/>
              <a:defRPr sz="126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5066"/>
            <a:ext cx="6121966" cy="29050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468"/>
            <a:ext cx="4644443" cy="1261639"/>
          </a:xfrm>
        </p:spPr>
        <p:txBody>
          <a:bodyPr anchor="b"/>
          <a:lstStyle>
            <a:lvl1pPr>
              <a:defRPr sz="25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8512"/>
            <a:ext cx="7290108" cy="3842492"/>
          </a:xfrm>
        </p:spPr>
        <p:txBody>
          <a:bodyPr/>
          <a:lstStyle>
            <a:lvl1pPr>
              <a:defRPr sz="2523"/>
            </a:lvl1pPr>
            <a:lvl2pPr>
              <a:defRPr sz="2208"/>
            </a:lvl2pPr>
            <a:lvl3pPr>
              <a:defRPr sz="1892"/>
            </a:lvl3pPr>
            <a:lvl4pPr>
              <a:defRPr sz="1577"/>
            </a:lvl4pPr>
            <a:lvl5pPr>
              <a:defRPr sz="1577"/>
            </a:lvl5pPr>
            <a:lvl6pPr>
              <a:defRPr sz="1577"/>
            </a:lvl6pPr>
            <a:lvl7pPr>
              <a:defRPr sz="1577"/>
            </a:lvl7pPr>
            <a:lvl8pPr>
              <a:defRPr sz="1577"/>
            </a:lvl8pPr>
            <a:lvl9pPr>
              <a:defRPr sz="157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2107"/>
            <a:ext cx="4644443" cy="3005155"/>
          </a:xfrm>
        </p:spPr>
        <p:txBody>
          <a:bodyPr/>
          <a:lstStyle>
            <a:lvl1pPr marL="0" indent="0">
              <a:buNone/>
              <a:defRPr sz="1261"/>
            </a:lvl1pPr>
            <a:lvl2pPr marL="360456" indent="0">
              <a:buNone/>
              <a:defRPr sz="1104"/>
            </a:lvl2pPr>
            <a:lvl3pPr marL="720913" indent="0">
              <a:buNone/>
              <a:defRPr sz="946"/>
            </a:lvl3pPr>
            <a:lvl4pPr marL="1081369" indent="0">
              <a:buNone/>
              <a:defRPr sz="788"/>
            </a:lvl4pPr>
            <a:lvl5pPr marL="1441826" indent="0">
              <a:buNone/>
              <a:defRPr sz="788"/>
            </a:lvl5pPr>
            <a:lvl6pPr marL="1802282" indent="0">
              <a:buNone/>
              <a:defRPr sz="788"/>
            </a:lvl6pPr>
            <a:lvl7pPr marL="2162739" indent="0">
              <a:buNone/>
              <a:defRPr sz="788"/>
            </a:lvl7pPr>
            <a:lvl8pPr marL="2523195" indent="0">
              <a:buNone/>
              <a:defRPr sz="788"/>
            </a:lvl8pPr>
            <a:lvl9pPr marL="2883652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468"/>
            <a:ext cx="4644443" cy="1261639"/>
          </a:xfrm>
        </p:spPr>
        <p:txBody>
          <a:bodyPr anchor="b"/>
          <a:lstStyle>
            <a:lvl1pPr>
              <a:defRPr sz="25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8512"/>
            <a:ext cx="7290108" cy="3842492"/>
          </a:xfrm>
        </p:spPr>
        <p:txBody>
          <a:bodyPr anchor="t"/>
          <a:lstStyle>
            <a:lvl1pPr marL="0" indent="0">
              <a:buNone/>
              <a:defRPr sz="2523"/>
            </a:lvl1pPr>
            <a:lvl2pPr marL="360456" indent="0">
              <a:buNone/>
              <a:defRPr sz="2208"/>
            </a:lvl2pPr>
            <a:lvl3pPr marL="720913" indent="0">
              <a:buNone/>
              <a:defRPr sz="1892"/>
            </a:lvl3pPr>
            <a:lvl4pPr marL="1081369" indent="0">
              <a:buNone/>
              <a:defRPr sz="1577"/>
            </a:lvl4pPr>
            <a:lvl5pPr marL="1441826" indent="0">
              <a:buNone/>
              <a:defRPr sz="1577"/>
            </a:lvl5pPr>
            <a:lvl6pPr marL="1802282" indent="0">
              <a:buNone/>
              <a:defRPr sz="1577"/>
            </a:lvl6pPr>
            <a:lvl7pPr marL="2162739" indent="0">
              <a:buNone/>
              <a:defRPr sz="1577"/>
            </a:lvl7pPr>
            <a:lvl8pPr marL="2523195" indent="0">
              <a:buNone/>
              <a:defRPr sz="1577"/>
            </a:lvl8pPr>
            <a:lvl9pPr marL="2883652" indent="0">
              <a:buNone/>
              <a:defRPr sz="157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2107"/>
            <a:ext cx="4644443" cy="3005155"/>
          </a:xfrm>
        </p:spPr>
        <p:txBody>
          <a:bodyPr/>
          <a:lstStyle>
            <a:lvl1pPr marL="0" indent="0">
              <a:buNone/>
              <a:defRPr sz="1261"/>
            </a:lvl1pPr>
            <a:lvl2pPr marL="360456" indent="0">
              <a:buNone/>
              <a:defRPr sz="1104"/>
            </a:lvl2pPr>
            <a:lvl3pPr marL="720913" indent="0">
              <a:buNone/>
              <a:defRPr sz="946"/>
            </a:lvl3pPr>
            <a:lvl4pPr marL="1081369" indent="0">
              <a:buNone/>
              <a:defRPr sz="788"/>
            </a:lvl4pPr>
            <a:lvl5pPr marL="1441826" indent="0">
              <a:buNone/>
              <a:defRPr sz="788"/>
            </a:lvl5pPr>
            <a:lvl6pPr marL="1802282" indent="0">
              <a:buNone/>
              <a:defRPr sz="788"/>
            </a:lvl6pPr>
            <a:lvl7pPr marL="2162739" indent="0">
              <a:buNone/>
              <a:defRPr sz="788"/>
            </a:lvl7pPr>
            <a:lvl8pPr marL="2523195" indent="0">
              <a:buNone/>
              <a:defRPr sz="788"/>
            </a:lvl8pPr>
            <a:lvl9pPr marL="2883652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875"/>
            <a:ext cx="12420184" cy="1045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9370"/>
            <a:ext cx="12420184" cy="343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11512"/>
            <a:ext cx="3240048" cy="28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C106-BC75-47B7-9228-3DFB985433A4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11512"/>
            <a:ext cx="4860072" cy="28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11512"/>
            <a:ext cx="3240048" cy="28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5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913" rtl="0" eaLnBrk="1" latinLnBrk="0" hangingPunct="1">
        <a:lnSpc>
          <a:spcPct val="90000"/>
        </a:lnSpc>
        <a:spcBef>
          <a:spcPct val="0"/>
        </a:spcBef>
        <a:buNone/>
        <a:defRPr sz="34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28" indent="-180228" algn="l" defTabSz="72091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1pPr>
      <a:lvl2pPr marL="540685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2" kern="1200">
          <a:solidFill>
            <a:schemeClr val="tx1"/>
          </a:solidFill>
          <a:latin typeface="+mn-lt"/>
          <a:ea typeface="+mn-ea"/>
          <a:cs typeface="+mn-cs"/>
        </a:defRPr>
      </a:lvl2pPr>
      <a:lvl3pPr marL="901141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61598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4pPr>
      <a:lvl5pPr marL="1622054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5pPr>
      <a:lvl6pPr marL="1982511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6pPr>
      <a:lvl7pPr marL="2342967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7pPr>
      <a:lvl8pPr marL="2703424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8pPr>
      <a:lvl9pPr marL="3063880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60456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2pPr>
      <a:lvl3pPr marL="720913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3pPr>
      <a:lvl4pPr marL="1081369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4pPr>
      <a:lvl5pPr marL="1441826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5pPr>
      <a:lvl6pPr marL="1802282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6pPr>
      <a:lvl7pPr marL="2162739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7pPr>
      <a:lvl8pPr marL="2523195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8pPr>
      <a:lvl9pPr marL="2883652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41CD67E7-A65C-42FF-922C-5A64E4896DA8}"/>
              </a:ext>
            </a:extLst>
          </p:cNvPr>
          <p:cNvGrpSpPr/>
          <p:nvPr/>
        </p:nvGrpSpPr>
        <p:grpSpPr>
          <a:xfrm>
            <a:off x="70968" y="1294"/>
            <a:ext cx="14258275" cy="5405731"/>
            <a:chOff x="83655" y="1455945"/>
            <a:chExt cx="14258276" cy="540573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DD74439-E1E3-4B71-BFDD-F55B99C8B2C1}"/>
                </a:ext>
              </a:extLst>
            </p:cNvPr>
            <p:cNvSpPr/>
            <p:nvPr/>
          </p:nvSpPr>
          <p:spPr>
            <a:xfrm>
              <a:off x="83656" y="3462755"/>
              <a:ext cx="1643647" cy="921528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turbine data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11020F-A64E-48F9-BBD2-EA9F4BEC08CD}"/>
                </a:ext>
              </a:extLst>
            </p:cNvPr>
            <p:cNvSpPr/>
            <p:nvPr/>
          </p:nvSpPr>
          <p:spPr>
            <a:xfrm>
              <a:off x="2324326" y="3674130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VMD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9EC5E89-293D-4410-8991-58E33483C77E}"/>
                </a:ext>
              </a:extLst>
            </p:cNvPr>
            <p:cNvSpPr/>
            <p:nvPr/>
          </p:nvSpPr>
          <p:spPr>
            <a:xfrm>
              <a:off x="4297516" y="3674130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E19E16E-276A-43F3-8F88-1408BEEEC809}"/>
                </a:ext>
              </a:extLst>
            </p:cNvPr>
            <p:cNvSpPr/>
            <p:nvPr/>
          </p:nvSpPr>
          <p:spPr>
            <a:xfrm>
              <a:off x="8669272" y="3675904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Summation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9BAFADD-5AD6-4BC2-BBC0-6B1853E261CF}"/>
                </a:ext>
              </a:extLst>
            </p:cNvPr>
            <p:cNvSpPr/>
            <p:nvPr/>
          </p:nvSpPr>
          <p:spPr>
            <a:xfrm>
              <a:off x="6447776" y="3121718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B5279E4-A0EB-41AA-BF7F-E4AB6768DF3A}"/>
                </a:ext>
              </a:extLst>
            </p:cNvPr>
            <p:cNvSpPr/>
            <p:nvPr/>
          </p:nvSpPr>
          <p:spPr>
            <a:xfrm>
              <a:off x="10748297" y="3674409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CUBIST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D3200D6-8D1E-4B20-89D2-E74C54F64BDD}"/>
                </a:ext>
              </a:extLst>
            </p:cNvPr>
            <p:cNvSpPr/>
            <p:nvPr/>
          </p:nvSpPr>
          <p:spPr>
            <a:xfrm>
              <a:off x="12904477" y="3176184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metrics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8749767-71C6-4F31-BED5-BAC084C10264}"/>
                </a:ext>
              </a:extLst>
            </p:cNvPr>
            <p:cNvSpPr/>
            <p:nvPr/>
          </p:nvSpPr>
          <p:spPr>
            <a:xfrm>
              <a:off x="12904477" y="4247121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Hypothesis test</a:t>
              </a:r>
            </a:p>
          </p:txBody>
        </p: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47875AF8-B83C-4A12-ADAA-D2CD7E77FE0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1727303" y="3923242"/>
              <a:ext cx="597023" cy="2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D7DF685-4399-44E1-823D-709ED8BF2C40}"/>
                </a:ext>
              </a:extLst>
            </p:cNvPr>
            <p:cNvSpPr/>
            <p:nvPr/>
          </p:nvSpPr>
          <p:spPr>
            <a:xfrm>
              <a:off x="6447776" y="4191594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RIDGE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D51B6BD-5672-4003-A7EB-3F74B1B59C2E}"/>
                </a:ext>
              </a:extLst>
            </p:cNvPr>
            <p:cNvSpPr/>
            <p:nvPr/>
          </p:nvSpPr>
          <p:spPr>
            <a:xfrm>
              <a:off x="6447776" y="5261469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SVR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589922E-D60D-4742-A4EF-4BABA3D87E09}"/>
                </a:ext>
              </a:extLst>
            </p:cNvPr>
            <p:cNvSpPr/>
            <p:nvPr/>
          </p:nvSpPr>
          <p:spPr>
            <a:xfrm>
              <a:off x="6447776" y="2051842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</a:p>
          </p:txBody>
        </p:sp>
        <p:cxnSp>
          <p:nvCxnSpPr>
            <p:cNvPr id="47" name="Conector: Angulado 46">
              <a:extLst>
                <a:ext uri="{FF2B5EF4-FFF2-40B4-BE49-F238E27FC236}">
                  <a16:creationId xmlns:a16="http://schemas.microsoft.com/office/drawing/2014/main" id="{9D8D4C32-C200-4C56-AB63-EF391175B7D0}"/>
                </a:ext>
              </a:extLst>
            </p:cNvPr>
            <p:cNvCxnSpPr>
              <a:cxnSpLocks/>
              <a:stCxn id="6" idx="3"/>
              <a:endCxn id="34" idx="1"/>
            </p:cNvCxnSpPr>
            <p:nvPr/>
          </p:nvCxnSpPr>
          <p:spPr>
            <a:xfrm>
              <a:off x="5734970" y="3923242"/>
              <a:ext cx="712806" cy="517464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F7361480-61BD-40E8-873B-768DFBED4136}"/>
                </a:ext>
              </a:extLst>
            </p:cNvPr>
            <p:cNvCxnSpPr>
              <a:cxnSpLocks/>
              <a:stCxn id="36" idx="3"/>
              <a:endCxn id="7" idx="1"/>
            </p:cNvCxnSpPr>
            <p:nvPr/>
          </p:nvCxnSpPr>
          <p:spPr>
            <a:xfrm>
              <a:off x="7885230" y="2300954"/>
              <a:ext cx="784042" cy="16240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Angulado 50">
              <a:extLst>
                <a:ext uri="{FF2B5EF4-FFF2-40B4-BE49-F238E27FC236}">
                  <a16:creationId xmlns:a16="http://schemas.microsoft.com/office/drawing/2014/main" id="{67CAA1D7-4ED6-4B1F-AC76-C278AFC9EEE0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7885230" y="3370830"/>
              <a:ext cx="784042" cy="554186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do 52">
              <a:extLst>
                <a:ext uri="{FF2B5EF4-FFF2-40B4-BE49-F238E27FC236}">
                  <a16:creationId xmlns:a16="http://schemas.microsoft.com/office/drawing/2014/main" id="{49179664-F893-4640-8595-858BF759D0F3}"/>
                </a:ext>
              </a:extLst>
            </p:cNvPr>
            <p:cNvCxnSpPr>
              <a:cxnSpLocks/>
              <a:stCxn id="34" idx="3"/>
              <a:endCxn id="7" idx="1"/>
            </p:cNvCxnSpPr>
            <p:nvPr/>
          </p:nvCxnSpPr>
          <p:spPr>
            <a:xfrm flipV="1">
              <a:off x="7885230" y="3925016"/>
              <a:ext cx="784042" cy="515690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60F7192A-7B44-4E29-9C66-2D79E0F58F6A}"/>
                </a:ext>
              </a:extLst>
            </p:cNvPr>
            <p:cNvCxnSpPr>
              <a:cxnSpLocks/>
              <a:stCxn id="35" idx="3"/>
              <a:endCxn id="7" idx="1"/>
            </p:cNvCxnSpPr>
            <p:nvPr/>
          </p:nvCxnSpPr>
          <p:spPr>
            <a:xfrm flipV="1">
              <a:off x="7885230" y="3925016"/>
              <a:ext cx="784042" cy="1585565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05DDF0C9-9174-49C8-B1B6-139C3190F7A3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10106726" y="3923521"/>
              <a:ext cx="641571" cy="1495"/>
            </a:xfrm>
            <a:prstGeom prst="straightConnector1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192C8AB1-4BAA-425F-8850-075A90A50A07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12185751" y="3425296"/>
              <a:ext cx="718726" cy="498225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D77D3C8E-DC81-47F1-A3B7-7E6459A0FE55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12185751" y="3923521"/>
              <a:ext cx="718726" cy="572712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have Esquerda 63">
              <a:extLst>
                <a:ext uri="{FF2B5EF4-FFF2-40B4-BE49-F238E27FC236}">
                  <a16:creationId xmlns:a16="http://schemas.microsoft.com/office/drawing/2014/main" id="{2CB96E36-FE0F-43F2-9A53-0802351F2097}"/>
                </a:ext>
              </a:extLst>
            </p:cNvPr>
            <p:cNvSpPr/>
            <p:nvPr/>
          </p:nvSpPr>
          <p:spPr>
            <a:xfrm rot="16200000">
              <a:off x="2882650" y="3191904"/>
              <a:ext cx="197212" cy="5795202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105C520C-4080-464C-83B3-4CF9DD68AD8E}"/>
                </a:ext>
              </a:extLst>
            </p:cNvPr>
            <p:cNvSpPr txBox="1"/>
            <p:nvPr/>
          </p:nvSpPr>
          <p:spPr>
            <a:xfrm>
              <a:off x="83656" y="6277157"/>
              <a:ext cx="5795198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Decomposition phase</a:t>
              </a:r>
            </a:p>
          </p:txBody>
        </p:sp>
        <p:sp>
          <p:nvSpPr>
            <p:cNvPr id="66" name="Chave Esquerda 65">
              <a:extLst>
                <a:ext uri="{FF2B5EF4-FFF2-40B4-BE49-F238E27FC236}">
                  <a16:creationId xmlns:a16="http://schemas.microsoft.com/office/drawing/2014/main" id="{6881F1AF-D00D-44DB-BECE-C91F18BD4EF9}"/>
                </a:ext>
              </a:extLst>
            </p:cNvPr>
            <p:cNvSpPr/>
            <p:nvPr/>
          </p:nvSpPr>
          <p:spPr>
            <a:xfrm rot="16200000">
              <a:off x="8214973" y="3868821"/>
              <a:ext cx="197212" cy="4441367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5FAB88D-4BE0-463E-833B-37D547EFBD27}"/>
                </a:ext>
              </a:extLst>
            </p:cNvPr>
            <p:cNvSpPr txBox="1"/>
            <p:nvPr/>
          </p:nvSpPr>
          <p:spPr>
            <a:xfrm>
              <a:off x="6092891" y="6277157"/>
              <a:ext cx="4441369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Layer-0</a:t>
              </a:r>
            </a:p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(Base models)</a:t>
              </a:r>
            </a:p>
          </p:txBody>
        </p:sp>
        <p:sp>
          <p:nvSpPr>
            <p:cNvPr id="68" name="Chave Esquerda 67">
              <a:extLst>
                <a:ext uri="{FF2B5EF4-FFF2-40B4-BE49-F238E27FC236}">
                  <a16:creationId xmlns:a16="http://schemas.microsoft.com/office/drawing/2014/main" id="{31CE7E3D-2317-48F3-8B0E-221F5C4B19EE}"/>
                </a:ext>
              </a:extLst>
            </p:cNvPr>
            <p:cNvSpPr/>
            <p:nvPr/>
          </p:nvSpPr>
          <p:spPr>
            <a:xfrm rot="16200000">
              <a:off x="11499062" y="5240136"/>
              <a:ext cx="197212" cy="1698737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3D748E-3956-402D-AEBA-69E3739EC821}"/>
                </a:ext>
              </a:extLst>
            </p:cNvPr>
            <p:cNvSpPr txBox="1"/>
            <p:nvPr/>
          </p:nvSpPr>
          <p:spPr>
            <a:xfrm>
              <a:off x="10748297" y="6277157"/>
              <a:ext cx="1698741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Layer-1</a:t>
              </a:r>
            </a:p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(Meta model)</a:t>
              </a:r>
            </a:p>
          </p:txBody>
        </p:sp>
        <p:sp>
          <p:nvSpPr>
            <p:cNvPr id="70" name="Chave Esquerda 69">
              <a:extLst>
                <a:ext uri="{FF2B5EF4-FFF2-40B4-BE49-F238E27FC236}">
                  <a16:creationId xmlns:a16="http://schemas.microsoft.com/office/drawing/2014/main" id="{BCFE755E-399C-4318-805F-33C3C2579860}"/>
                </a:ext>
              </a:extLst>
            </p:cNvPr>
            <p:cNvSpPr/>
            <p:nvPr/>
          </p:nvSpPr>
          <p:spPr>
            <a:xfrm rot="16200000">
              <a:off x="13334511" y="5206065"/>
              <a:ext cx="197212" cy="1766884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02B85C8-D2CC-4D71-8962-EC1C7984CA13}"/>
                </a:ext>
              </a:extLst>
            </p:cNvPr>
            <p:cNvSpPr txBox="1"/>
            <p:nvPr/>
          </p:nvSpPr>
          <p:spPr>
            <a:xfrm>
              <a:off x="12549673" y="6277160"/>
              <a:ext cx="1766884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 phase</a:t>
              </a:r>
            </a:p>
          </p:txBody>
        </p: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8A77F291-2F3A-4A17-8A6C-9D7A4038953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761780" y="3923242"/>
              <a:ext cx="535736" cy="0"/>
            </a:xfrm>
            <a:prstGeom prst="straightConnector1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: Angulado 102">
              <a:extLst>
                <a:ext uri="{FF2B5EF4-FFF2-40B4-BE49-F238E27FC236}">
                  <a16:creationId xmlns:a16="http://schemas.microsoft.com/office/drawing/2014/main" id="{993B3267-98CB-4EDB-8EAF-056336758A81}"/>
                </a:ext>
              </a:extLst>
            </p:cNvPr>
            <p:cNvCxnSpPr>
              <a:stCxn id="6" idx="3"/>
              <a:endCxn id="36" idx="1"/>
            </p:cNvCxnSpPr>
            <p:nvPr/>
          </p:nvCxnSpPr>
          <p:spPr>
            <a:xfrm flipV="1">
              <a:off x="5734970" y="2300954"/>
              <a:ext cx="712806" cy="1622288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: Angulado 104">
              <a:extLst>
                <a:ext uri="{FF2B5EF4-FFF2-40B4-BE49-F238E27FC236}">
                  <a16:creationId xmlns:a16="http://schemas.microsoft.com/office/drawing/2014/main" id="{F4C57A53-7D83-4B46-B03F-8E3D9B0B49B7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5734970" y="3370830"/>
              <a:ext cx="712806" cy="552412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9C4AD49D-BE2F-462E-B324-416C7967D942}"/>
                </a:ext>
              </a:extLst>
            </p:cNvPr>
            <p:cNvCxnSpPr>
              <a:stCxn id="6" idx="3"/>
              <a:endCxn id="35" idx="1"/>
            </p:cNvCxnSpPr>
            <p:nvPr/>
          </p:nvCxnSpPr>
          <p:spPr>
            <a:xfrm>
              <a:off x="5734970" y="3923242"/>
              <a:ext cx="712806" cy="1587339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: Angulado 108">
              <a:extLst>
                <a:ext uri="{FF2B5EF4-FFF2-40B4-BE49-F238E27FC236}">
                  <a16:creationId xmlns:a16="http://schemas.microsoft.com/office/drawing/2014/main" id="{0F4BBFFD-4812-4A88-BA17-499026DFA998}"/>
                </a:ext>
              </a:extLst>
            </p:cNvPr>
            <p:cNvCxnSpPr>
              <a:cxnSpLocks/>
              <a:stCxn id="5" idx="0"/>
              <a:endCxn id="36" idx="0"/>
            </p:cNvCxnSpPr>
            <p:nvPr/>
          </p:nvCxnSpPr>
          <p:spPr>
            <a:xfrm rot="5400000" flipH="1" flipV="1">
              <a:off x="4293634" y="801261"/>
              <a:ext cx="1622288" cy="4123450"/>
            </a:xfrm>
            <a:prstGeom prst="bentConnector3">
              <a:avLst>
                <a:gd name="adj1" fmla="val 114091"/>
              </a:avLst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20B0C9A0-6EFA-4A8E-940A-A47654B86BF0}"/>
                </a:ext>
              </a:extLst>
            </p:cNvPr>
            <p:cNvSpPr txBox="1"/>
            <p:nvPr/>
          </p:nvSpPr>
          <p:spPr>
            <a:xfrm>
              <a:off x="1323342" y="2877959"/>
              <a:ext cx="1404946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speed time series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814EAD80-2123-4CDC-B787-ADFB3F4E4B73}"/>
                </a:ext>
              </a:extLst>
            </p:cNvPr>
            <p:cNvSpPr txBox="1"/>
            <p:nvPr/>
          </p:nvSpPr>
          <p:spPr>
            <a:xfrm>
              <a:off x="3043053" y="1455945"/>
              <a:ext cx="3049838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Trend component (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386CE94C-91A8-44E3-B337-D9ADA5FEB1BB}"/>
                </a:ext>
              </a:extLst>
            </p:cNvPr>
            <p:cNvSpPr txBox="1"/>
            <p:nvPr/>
          </p:nvSpPr>
          <p:spPr>
            <a:xfrm>
              <a:off x="3548757" y="2920028"/>
              <a:ext cx="961781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Residual signal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83655FC5-C8CF-4C06-B391-E080FE31AA22}"/>
                </a:ext>
              </a:extLst>
            </p:cNvPr>
            <p:cNvSpPr txBox="1"/>
            <p:nvPr/>
          </p:nvSpPr>
          <p:spPr>
            <a:xfrm>
              <a:off x="4581331" y="2378449"/>
              <a:ext cx="1515102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599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D70F3744-64CA-4BDB-8421-448DBD2ED1F4}"/>
                </a:ext>
              </a:extLst>
            </p:cNvPr>
            <p:cNvSpPr txBox="1"/>
            <p:nvPr/>
          </p:nvSpPr>
          <p:spPr>
            <a:xfrm>
              <a:off x="8001362" y="1731602"/>
              <a:ext cx="1437454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prediction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4FC6A51-27DF-4161-BC84-A890F687189A}"/>
                </a:ext>
              </a:extLst>
            </p:cNvPr>
            <p:cNvSpPr txBox="1"/>
            <p:nvPr/>
          </p:nvSpPr>
          <p:spPr>
            <a:xfrm>
              <a:off x="9964255" y="2553181"/>
              <a:ext cx="2065971" cy="107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VMD-SSA-KNN</a:t>
              </a:r>
            </a:p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VMD-SSA-PLS</a:t>
              </a:r>
            </a:p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VMD-SSA-RIDGE</a:t>
              </a:r>
            </a:p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VMD-SSA-SVR</a:t>
              </a:r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07F5984-E040-4D73-AFE8-9BAE18572155}"/>
                </a:ext>
              </a:extLst>
            </p:cNvPr>
            <p:cNvSpPr txBox="1"/>
            <p:nvPr/>
          </p:nvSpPr>
          <p:spPr>
            <a:xfrm>
              <a:off x="11859178" y="2675958"/>
              <a:ext cx="1866151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VMD-SSA-STACK</a:t>
              </a: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55FFA666-C704-430C-B8B0-601C39978686}"/>
              </a:ext>
            </a:extLst>
          </p:cNvPr>
          <p:cNvSpPr/>
          <p:nvPr/>
        </p:nvSpPr>
        <p:spPr>
          <a:xfrm>
            <a:off x="0" y="0"/>
            <a:ext cx="14400213" cy="5405731"/>
          </a:xfrm>
          <a:prstGeom prst="rect">
            <a:avLst/>
          </a:prstGeom>
          <a:noFill/>
          <a:ln w="762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48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55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8</cp:revision>
  <dcterms:created xsi:type="dcterms:W3CDTF">2021-03-31T21:58:37Z</dcterms:created>
  <dcterms:modified xsi:type="dcterms:W3CDTF">2021-04-12T13:40:22Z</dcterms:modified>
</cp:coreProperties>
</file>