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75" d="100"/>
          <a:sy n="75" d="100"/>
        </p:scale>
        <p:origin x="8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4243"/>
            <a:ext cx="914400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1551"/>
            <a:ext cx="914400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41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1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7901"/>
            <a:ext cx="2628900" cy="442345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7901"/>
            <a:ext cx="7734300" cy="442345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7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08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1301"/>
            <a:ext cx="10515600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93092"/>
            <a:ext cx="10515600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19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503"/>
            <a:ext cx="5181600" cy="33118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503"/>
            <a:ext cx="5181600" cy="33118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44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7901"/>
            <a:ext cx="10515600" cy="100890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9552"/>
            <a:ext cx="515778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06640"/>
            <a:ext cx="5157787" cy="28043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9552"/>
            <a:ext cx="518318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06640"/>
            <a:ext cx="5183188" cy="28043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70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1541"/>
            <a:ext cx="6172200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8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1541"/>
            <a:ext cx="6172200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7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7901"/>
            <a:ext cx="105156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03"/>
            <a:ext cx="105156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6B3DC-AD24-42E5-9181-69CC5F954A9F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37889"/>
            <a:ext cx="41148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7EFB-015E-4BC5-80DB-F438CD32B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72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A10ADB4-A98E-487C-A97C-4AB9C2B2D738}"/>
              </a:ext>
            </a:extLst>
          </p:cNvPr>
          <p:cNvGrpSpPr/>
          <p:nvPr/>
        </p:nvGrpSpPr>
        <p:grpSpPr>
          <a:xfrm>
            <a:off x="205149" y="2115473"/>
            <a:ext cx="914400" cy="1677817"/>
            <a:chOff x="337625" y="2820924"/>
            <a:chExt cx="914400" cy="1677817"/>
          </a:xfrm>
          <a:solidFill>
            <a:schemeClr val="bg2">
              <a:lumMod val="75000"/>
            </a:schemeClr>
          </a:solidFill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26EB478-0342-45D6-A01C-76DF9CBD8650}"/>
                </a:ext>
              </a:extLst>
            </p:cNvPr>
            <p:cNvSpPr/>
            <p:nvPr/>
          </p:nvSpPr>
          <p:spPr>
            <a:xfrm>
              <a:off x="337625" y="2820924"/>
              <a:ext cx="914400" cy="121615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9BA833E-4952-4479-93EE-0E323607F9B2}"/>
                </a:ext>
              </a:extLst>
            </p:cNvPr>
            <p:cNvSpPr txBox="1"/>
            <p:nvPr/>
          </p:nvSpPr>
          <p:spPr>
            <a:xfrm>
              <a:off x="337625" y="4037076"/>
              <a:ext cx="914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7D4D911-525B-4CDD-8BFD-4DD8EBD760FA}"/>
              </a:ext>
            </a:extLst>
          </p:cNvPr>
          <p:cNvSpPr/>
          <p:nvPr/>
        </p:nvSpPr>
        <p:spPr>
          <a:xfrm>
            <a:off x="7118254" y="2595655"/>
            <a:ext cx="2011680" cy="7174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endParaRPr lang="pt-BR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F41F953-F4D5-4A9A-BA6C-15EE7F345BB4}"/>
              </a:ext>
            </a:extLst>
          </p:cNvPr>
          <p:cNvSpPr/>
          <p:nvPr/>
        </p:nvSpPr>
        <p:spPr>
          <a:xfrm>
            <a:off x="9714331" y="2381035"/>
            <a:ext cx="2011680" cy="11466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pt-BR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3CE188F-99DC-4FFA-8570-321F70146933}"/>
              </a:ext>
            </a:extLst>
          </p:cNvPr>
          <p:cNvSpPr/>
          <p:nvPr/>
        </p:nvSpPr>
        <p:spPr>
          <a:xfrm>
            <a:off x="1477107" y="107758"/>
            <a:ext cx="2658795" cy="928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Layer-0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5279173-3909-462E-BDF7-62EEBA4190E8}"/>
              </a:ext>
            </a:extLst>
          </p:cNvPr>
          <p:cNvSpPr/>
          <p:nvPr/>
        </p:nvSpPr>
        <p:spPr>
          <a:xfrm>
            <a:off x="4135902" y="107758"/>
            <a:ext cx="2658795" cy="928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pt-BR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1F7BE7C-F609-427A-A7E4-BA656F30E956}"/>
              </a:ext>
            </a:extLst>
          </p:cNvPr>
          <p:cNvSpPr/>
          <p:nvPr/>
        </p:nvSpPr>
        <p:spPr>
          <a:xfrm>
            <a:off x="6794696" y="107758"/>
            <a:ext cx="2658795" cy="928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Layer-1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F09630-D447-4442-A935-AECB8D2D9E96}"/>
              </a:ext>
            </a:extLst>
          </p:cNvPr>
          <p:cNvSpPr/>
          <p:nvPr/>
        </p:nvSpPr>
        <p:spPr>
          <a:xfrm>
            <a:off x="9453492" y="107758"/>
            <a:ext cx="2533358" cy="928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pt-BR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pt-BR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978A02A-E922-4309-9D33-B1F39E068FF1}"/>
              </a:ext>
            </a:extLst>
          </p:cNvPr>
          <p:cNvSpPr/>
          <p:nvPr/>
        </p:nvSpPr>
        <p:spPr>
          <a:xfrm>
            <a:off x="1824111" y="1307934"/>
            <a:ext cx="2011680" cy="7174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learner</a:t>
            </a:r>
            <a:r>
              <a:rPr lang="pt-B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4DD2425-ABDE-4D08-A84B-C9120C01DAE1}"/>
              </a:ext>
            </a:extLst>
          </p:cNvPr>
          <p:cNvSpPr/>
          <p:nvPr/>
        </p:nvSpPr>
        <p:spPr>
          <a:xfrm>
            <a:off x="1824111" y="2166415"/>
            <a:ext cx="2011680" cy="7174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learner</a:t>
            </a:r>
            <a:r>
              <a:rPr lang="pt-B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BB79A67-CDA2-421B-BA77-148D215DB09B}"/>
              </a:ext>
            </a:extLst>
          </p:cNvPr>
          <p:cNvSpPr/>
          <p:nvPr/>
        </p:nvSpPr>
        <p:spPr>
          <a:xfrm>
            <a:off x="1824111" y="3883377"/>
            <a:ext cx="2011680" cy="7174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pt-BR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pt-BR" sz="20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3067E9A-1389-4660-8ECB-8CC43DDF1D58}"/>
              </a:ext>
            </a:extLst>
          </p:cNvPr>
          <p:cNvSpPr/>
          <p:nvPr/>
        </p:nvSpPr>
        <p:spPr>
          <a:xfrm>
            <a:off x="1838180" y="3024896"/>
            <a:ext cx="2011680" cy="7174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pt-BR" sz="2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4BD93C-D418-4905-A169-8111D3C2D440}"/>
              </a:ext>
            </a:extLst>
          </p:cNvPr>
          <p:cNvSpPr/>
          <p:nvPr/>
        </p:nvSpPr>
        <p:spPr>
          <a:xfrm>
            <a:off x="4459459" y="1307934"/>
            <a:ext cx="2011680" cy="7174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pt-B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2A4504-AB42-4D08-90CB-FC24A11BA457}"/>
              </a:ext>
            </a:extLst>
          </p:cNvPr>
          <p:cNvSpPr/>
          <p:nvPr/>
        </p:nvSpPr>
        <p:spPr>
          <a:xfrm>
            <a:off x="4459459" y="2166415"/>
            <a:ext cx="2011680" cy="7174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pt-B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CA60A07-50C5-44BF-BC10-60B02501D527}"/>
              </a:ext>
            </a:extLst>
          </p:cNvPr>
          <p:cNvSpPr/>
          <p:nvPr/>
        </p:nvSpPr>
        <p:spPr>
          <a:xfrm>
            <a:off x="4459459" y="3883377"/>
            <a:ext cx="2011680" cy="7174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pt-BR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pt-BR" sz="20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FA12279-487E-41EE-88CC-165985E0EF6F}"/>
              </a:ext>
            </a:extLst>
          </p:cNvPr>
          <p:cNvSpPr/>
          <p:nvPr/>
        </p:nvSpPr>
        <p:spPr>
          <a:xfrm>
            <a:off x="4421945" y="3024897"/>
            <a:ext cx="2011680" cy="7174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pt-BR" sz="2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1B9212CB-5332-46E1-B76E-E4432DC98517}"/>
              </a:ext>
            </a:extLst>
          </p:cNvPr>
          <p:cNvCxnSpPr>
            <a:stCxn id="4" idx="4"/>
            <a:endCxn id="6" idx="1"/>
          </p:cNvCxnSpPr>
          <p:nvPr/>
        </p:nvCxnSpPr>
        <p:spPr>
          <a:xfrm flipV="1">
            <a:off x="1119549" y="1666660"/>
            <a:ext cx="704562" cy="105688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78AA21AF-60CC-47C0-834A-44A904E6EBA2}"/>
              </a:ext>
            </a:extLst>
          </p:cNvPr>
          <p:cNvCxnSpPr>
            <a:stCxn id="4" idx="4"/>
            <a:endCxn id="7" idx="1"/>
          </p:cNvCxnSpPr>
          <p:nvPr/>
        </p:nvCxnSpPr>
        <p:spPr>
          <a:xfrm flipV="1">
            <a:off x="1119549" y="2525141"/>
            <a:ext cx="704562" cy="1984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BF33862-F595-4D49-B1F8-13F19C726DBA}"/>
              </a:ext>
            </a:extLst>
          </p:cNvPr>
          <p:cNvCxnSpPr>
            <a:stCxn id="4" idx="4"/>
            <a:endCxn id="9" idx="1"/>
          </p:cNvCxnSpPr>
          <p:nvPr/>
        </p:nvCxnSpPr>
        <p:spPr>
          <a:xfrm>
            <a:off x="1119549" y="2723549"/>
            <a:ext cx="704562" cy="151855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35D39A9D-8AE3-455F-9029-AC2C770F7073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471139" y="1666660"/>
            <a:ext cx="647115" cy="12877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DABCC136-D209-4235-82C0-9DEB3BDAC9E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471139" y="2525141"/>
            <a:ext cx="647115" cy="4292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FE8C853E-DA68-406E-B63F-D723B9D145E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471139" y="2954381"/>
            <a:ext cx="647115" cy="128772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96A8EB3-1288-421F-A9D2-DAB22E8EFF13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9129934" y="2954381"/>
            <a:ext cx="5843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0A025B97-5E08-4662-95C7-1C882542C9D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835791" y="1666660"/>
            <a:ext cx="6236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A894E51D-CE0B-4FF4-9276-A9E6AAAA2AE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835791" y="2525141"/>
            <a:ext cx="6236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010CDA9C-FA42-4751-9FFE-ED423EF954C0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835791" y="4242103"/>
            <a:ext cx="6236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63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21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5</cp:revision>
  <dcterms:created xsi:type="dcterms:W3CDTF">2021-03-31T16:31:12Z</dcterms:created>
  <dcterms:modified xsi:type="dcterms:W3CDTF">2021-03-31T17:04:44Z</dcterms:modified>
</cp:coreProperties>
</file>