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0458450" cy="483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86" userDrawn="1">
          <p15:clr>
            <a:srgbClr val="A4A3A4"/>
          </p15:clr>
        </p15:guide>
        <p15:guide id="4" pos="172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8" pos="343" userDrawn="1">
          <p15:clr>
            <a:srgbClr val="A4A3A4"/>
          </p15:clr>
        </p15:guide>
        <p15:guide id="9" pos="429" userDrawn="1">
          <p15:clr>
            <a:srgbClr val="A4A3A4"/>
          </p15:clr>
        </p15:guide>
        <p15:guide id="10" pos="5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180" y="78"/>
      </p:cViewPr>
      <p:guideLst>
        <p:guide/>
        <p:guide pos="86"/>
        <p:guide pos="172"/>
        <p:guide pos="257"/>
        <p:guide pos="343"/>
        <p:guide pos="429"/>
        <p:guide pos="515"/>
        <p:guide orient="horz" pos="15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306" y="791370"/>
            <a:ext cx="7843838" cy="1683479"/>
          </a:xfrm>
        </p:spPr>
        <p:txBody>
          <a:bodyPr anchor="b"/>
          <a:lstStyle>
            <a:lvl1pPr algn="ctr">
              <a:defRPr sz="42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306" y="2539770"/>
            <a:ext cx="7843838" cy="1167466"/>
          </a:xfrm>
        </p:spPr>
        <p:txBody>
          <a:bodyPr/>
          <a:lstStyle>
            <a:lvl1pPr marL="0" indent="0" algn="ctr">
              <a:buNone/>
              <a:defRPr sz="1692"/>
            </a:lvl1pPr>
            <a:lvl2pPr marL="322372" indent="0" algn="ctr">
              <a:buNone/>
              <a:defRPr sz="1410"/>
            </a:lvl2pPr>
            <a:lvl3pPr marL="644743" indent="0" algn="ctr">
              <a:buNone/>
              <a:defRPr sz="1269"/>
            </a:lvl3pPr>
            <a:lvl4pPr marL="967115" indent="0" algn="ctr">
              <a:buNone/>
              <a:defRPr sz="1128"/>
            </a:lvl4pPr>
            <a:lvl5pPr marL="1289487" indent="0" algn="ctr">
              <a:buNone/>
              <a:defRPr sz="1128"/>
            </a:lvl5pPr>
            <a:lvl6pPr marL="1611859" indent="0" algn="ctr">
              <a:buNone/>
              <a:defRPr sz="1128"/>
            </a:lvl6pPr>
            <a:lvl7pPr marL="1934230" indent="0" algn="ctr">
              <a:buNone/>
              <a:defRPr sz="1128"/>
            </a:lvl7pPr>
            <a:lvl8pPr marL="2256602" indent="0" algn="ctr">
              <a:buNone/>
              <a:defRPr sz="1128"/>
            </a:lvl8pPr>
            <a:lvl9pPr marL="2578974" indent="0" algn="ctr">
              <a:buNone/>
              <a:defRPr sz="112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43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4328" y="257447"/>
            <a:ext cx="2255103" cy="409788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019" y="257447"/>
            <a:ext cx="6634579" cy="409788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71" y="1205524"/>
            <a:ext cx="9020413" cy="2011444"/>
          </a:xfrm>
        </p:spPr>
        <p:txBody>
          <a:bodyPr anchor="b"/>
          <a:lstStyle>
            <a:lvl1pPr>
              <a:defRPr sz="423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71" y="3235997"/>
            <a:ext cx="9020413" cy="1057771"/>
          </a:xfrm>
        </p:spPr>
        <p:txBody>
          <a:bodyPr/>
          <a:lstStyle>
            <a:lvl1pPr marL="0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1pPr>
            <a:lvl2pPr marL="322372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2pPr>
            <a:lvl3pPr marL="644743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3pPr>
            <a:lvl4pPr marL="967115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4pPr>
            <a:lvl5pPr marL="1289487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5pPr>
            <a:lvl6pPr marL="1611859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6pPr>
            <a:lvl7pPr marL="1934230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7pPr>
            <a:lvl8pPr marL="2256602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8pPr>
            <a:lvl9pPr marL="2578974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6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019" y="1287235"/>
            <a:ext cx="4444841" cy="30680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590" y="1287235"/>
            <a:ext cx="4444841" cy="30680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0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81" y="257447"/>
            <a:ext cx="9020413" cy="9346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81" y="1185376"/>
            <a:ext cx="4424414" cy="580934"/>
          </a:xfrm>
        </p:spPr>
        <p:txBody>
          <a:bodyPr anchor="b"/>
          <a:lstStyle>
            <a:lvl1pPr marL="0" indent="0">
              <a:buNone/>
              <a:defRPr sz="1692" b="1"/>
            </a:lvl1pPr>
            <a:lvl2pPr marL="322372" indent="0">
              <a:buNone/>
              <a:defRPr sz="1410" b="1"/>
            </a:lvl2pPr>
            <a:lvl3pPr marL="644743" indent="0">
              <a:buNone/>
              <a:defRPr sz="1269" b="1"/>
            </a:lvl3pPr>
            <a:lvl4pPr marL="967115" indent="0">
              <a:buNone/>
              <a:defRPr sz="1128" b="1"/>
            </a:lvl4pPr>
            <a:lvl5pPr marL="1289487" indent="0">
              <a:buNone/>
              <a:defRPr sz="1128" b="1"/>
            </a:lvl5pPr>
            <a:lvl6pPr marL="1611859" indent="0">
              <a:buNone/>
              <a:defRPr sz="1128" b="1"/>
            </a:lvl6pPr>
            <a:lvl7pPr marL="1934230" indent="0">
              <a:buNone/>
              <a:defRPr sz="1128" b="1"/>
            </a:lvl7pPr>
            <a:lvl8pPr marL="2256602" indent="0">
              <a:buNone/>
              <a:defRPr sz="1128" b="1"/>
            </a:lvl8pPr>
            <a:lvl9pPr marL="2578974" indent="0">
              <a:buNone/>
              <a:defRPr sz="112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381" y="1766310"/>
            <a:ext cx="4424414" cy="25979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4591" y="1185376"/>
            <a:ext cx="4446203" cy="580934"/>
          </a:xfrm>
        </p:spPr>
        <p:txBody>
          <a:bodyPr anchor="b"/>
          <a:lstStyle>
            <a:lvl1pPr marL="0" indent="0">
              <a:buNone/>
              <a:defRPr sz="1692" b="1"/>
            </a:lvl1pPr>
            <a:lvl2pPr marL="322372" indent="0">
              <a:buNone/>
              <a:defRPr sz="1410" b="1"/>
            </a:lvl2pPr>
            <a:lvl3pPr marL="644743" indent="0">
              <a:buNone/>
              <a:defRPr sz="1269" b="1"/>
            </a:lvl3pPr>
            <a:lvl4pPr marL="967115" indent="0">
              <a:buNone/>
              <a:defRPr sz="1128" b="1"/>
            </a:lvl4pPr>
            <a:lvl5pPr marL="1289487" indent="0">
              <a:buNone/>
              <a:defRPr sz="1128" b="1"/>
            </a:lvl5pPr>
            <a:lvl6pPr marL="1611859" indent="0">
              <a:buNone/>
              <a:defRPr sz="1128" b="1"/>
            </a:lvl6pPr>
            <a:lvl7pPr marL="1934230" indent="0">
              <a:buNone/>
              <a:defRPr sz="1128" b="1"/>
            </a:lvl7pPr>
            <a:lvl8pPr marL="2256602" indent="0">
              <a:buNone/>
              <a:defRPr sz="1128" b="1"/>
            </a:lvl8pPr>
            <a:lvl9pPr marL="2578974" indent="0">
              <a:buNone/>
              <a:defRPr sz="112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4591" y="1766310"/>
            <a:ext cx="4446203" cy="25979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1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81" y="322368"/>
            <a:ext cx="3373122" cy="1128289"/>
          </a:xfrm>
        </p:spPr>
        <p:txBody>
          <a:bodyPr anchor="b"/>
          <a:lstStyle>
            <a:lvl1pPr>
              <a:defRPr sz="22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204" y="696226"/>
            <a:ext cx="5294590" cy="3436357"/>
          </a:xfrm>
        </p:spPr>
        <p:txBody>
          <a:bodyPr/>
          <a:lstStyle>
            <a:lvl1pPr>
              <a:defRPr sz="2256"/>
            </a:lvl1pPr>
            <a:lvl2pPr>
              <a:defRPr sz="1974"/>
            </a:lvl2pPr>
            <a:lvl3pPr>
              <a:defRPr sz="1692"/>
            </a:lvl3pPr>
            <a:lvl4pPr>
              <a:defRPr sz="1410"/>
            </a:lvl4pPr>
            <a:lvl5pPr>
              <a:defRPr sz="1410"/>
            </a:lvl5pPr>
            <a:lvl6pPr>
              <a:defRPr sz="1410"/>
            </a:lvl6pPr>
            <a:lvl7pPr>
              <a:defRPr sz="1410"/>
            </a:lvl7pPr>
            <a:lvl8pPr>
              <a:defRPr sz="1410"/>
            </a:lvl8pPr>
            <a:lvl9pPr>
              <a:defRPr sz="141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381" y="1450658"/>
            <a:ext cx="3373122" cy="2687522"/>
          </a:xfrm>
        </p:spPr>
        <p:txBody>
          <a:bodyPr/>
          <a:lstStyle>
            <a:lvl1pPr marL="0" indent="0">
              <a:buNone/>
              <a:defRPr sz="1128"/>
            </a:lvl1pPr>
            <a:lvl2pPr marL="322372" indent="0">
              <a:buNone/>
              <a:defRPr sz="987"/>
            </a:lvl2pPr>
            <a:lvl3pPr marL="644743" indent="0">
              <a:buNone/>
              <a:defRPr sz="846"/>
            </a:lvl3pPr>
            <a:lvl4pPr marL="967115" indent="0">
              <a:buNone/>
              <a:defRPr sz="705"/>
            </a:lvl4pPr>
            <a:lvl5pPr marL="1289487" indent="0">
              <a:buNone/>
              <a:defRPr sz="705"/>
            </a:lvl5pPr>
            <a:lvl6pPr marL="1611859" indent="0">
              <a:buNone/>
              <a:defRPr sz="705"/>
            </a:lvl6pPr>
            <a:lvl7pPr marL="1934230" indent="0">
              <a:buNone/>
              <a:defRPr sz="705"/>
            </a:lvl7pPr>
            <a:lvl8pPr marL="2256602" indent="0">
              <a:buNone/>
              <a:defRPr sz="705"/>
            </a:lvl8pPr>
            <a:lvl9pPr marL="2578974" indent="0">
              <a:buNone/>
              <a:defRPr sz="7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7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81" y="322368"/>
            <a:ext cx="3373122" cy="1128289"/>
          </a:xfrm>
        </p:spPr>
        <p:txBody>
          <a:bodyPr anchor="b"/>
          <a:lstStyle>
            <a:lvl1pPr>
              <a:defRPr sz="22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6204" y="696226"/>
            <a:ext cx="5294590" cy="3436357"/>
          </a:xfrm>
        </p:spPr>
        <p:txBody>
          <a:bodyPr anchor="t"/>
          <a:lstStyle>
            <a:lvl1pPr marL="0" indent="0">
              <a:buNone/>
              <a:defRPr sz="2256"/>
            </a:lvl1pPr>
            <a:lvl2pPr marL="322372" indent="0">
              <a:buNone/>
              <a:defRPr sz="1974"/>
            </a:lvl2pPr>
            <a:lvl3pPr marL="644743" indent="0">
              <a:buNone/>
              <a:defRPr sz="1692"/>
            </a:lvl3pPr>
            <a:lvl4pPr marL="967115" indent="0">
              <a:buNone/>
              <a:defRPr sz="1410"/>
            </a:lvl4pPr>
            <a:lvl5pPr marL="1289487" indent="0">
              <a:buNone/>
              <a:defRPr sz="1410"/>
            </a:lvl5pPr>
            <a:lvl6pPr marL="1611859" indent="0">
              <a:buNone/>
              <a:defRPr sz="1410"/>
            </a:lvl6pPr>
            <a:lvl7pPr marL="1934230" indent="0">
              <a:buNone/>
              <a:defRPr sz="1410"/>
            </a:lvl7pPr>
            <a:lvl8pPr marL="2256602" indent="0">
              <a:buNone/>
              <a:defRPr sz="1410"/>
            </a:lvl8pPr>
            <a:lvl9pPr marL="2578974" indent="0">
              <a:buNone/>
              <a:defRPr sz="14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381" y="1450658"/>
            <a:ext cx="3373122" cy="2687522"/>
          </a:xfrm>
        </p:spPr>
        <p:txBody>
          <a:bodyPr/>
          <a:lstStyle>
            <a:lvl1pPr marL="0" indent="0">
              <a:buNone/>
              <a:defRPr sz="1128"/>
            </a:lvl1pPr>
            <a:lvl2pPr marL="322372" indent="0">
              <a:buNone/>
              <a:defRPr sz="987"/>
            </a:lvl2pPr>
            <a:lvl3pPr marL="644743" indent="0">
              <a:buNone/>
              <a:defRPr sz="846"/>
            </a:lvl3pPr>
            <a:lvl4pPr marL="967115" indent="0">
              <a:buNone/>
              <a:defRPr sz="705"/>
            </a:lvl4pPr>
            <a:lvl5pPr marL="1289487" indent="0">
              <a:buNone/>
              <a:defRPr sz="705"/>
            </a:lvl5pPr>
            <a:lvl6pPr marL="1611859" indent="0">
              <a:buNone/>
              <a:defRPr sz="705"/>
            </a:lvl6pPr>
            <a:lvl7pPr marL="1934230" indent="0">
              <a:buNone/>
              <a:defRPr sz="705"/>
            </a:lvl7pPr>
            <a:lvl8pPr marL="2256602" indent="0">
              <a:buNone/>
              <a:defRPr sz="705"/>
            </a:lvl8pPr>
            <a:lvl9pPr marL="2578974" indent="0">
              <a:buNone/>
              <a:defRPr sz="7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6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019" y="257447"/>
            <a:ext cx="9020413" cy="93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19" y="1287235"/>
            <a:ext cx="9020413" cy="306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019" y="4481816"/>
            <a:ext cx="2353151" cy="2574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F17D-F9E1-4029-A8ED-E0DD36092B86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362" y="4481816"/>
            <a:ext cx="3529727" cy="2574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6280" y="4481816"/>
            <a:ext cx="2353151" cy="2574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CDAA-2C79-47AF-A246-3C064DA00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4743" rtl="0" eaLnBrk="1" latinLnBrk="0" hangingPunct="1">
        <a:lnSpc>
          <a:spcPct val="90000"/>
        </a:lnSpc>
        <a:spcBef>
          <a:spcPct val="0"/>
        </a:spcBef>
        <a:buNone/>
        <a:defRPr sz="31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186" indent="-161186" algn="l" defTabSz="644743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483558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2pPr>
      <a:lvl3pPr marL="805929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3pPr>
      <a:lvl4pPr marL="1128301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450673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773044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2095416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417788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740160" indent="-161186" algn="l" defTabSz="644743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22372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2pPr>
      <a:lvl3pPr marL="644743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3pPr>
      <a:lvl4pPr marL="967115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289487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611859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1934230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256602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578974" algn="l" defTabSz="644743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6171E12-E6F0-4010-882D-3A7A77869521}"/>
              </a:ext>
            </a:extLst>
          </p:cNvPr>
          <p:cNvGrpSpPr/>
          <p:nvPr/>
        </p:nvGrpSpPr>
        <p:grpSpPr>
          <a:xfrm>
            <a:off x="-1082" y="0"/>
            <a:ext cx="10459532" cy="4835423"/>
            <a:chOff x="125841" y="102"/>
            <a:chExt cx="10459532" cy="4835423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1E50D76-8CC4-42C8-BC31-B100C1E2AD39}"/>
                </a:ext>
              </a:extLst>
            </p:cNvPr>
            <p:cNvSpPr txBox="1"/>
            <p:nvPr/>
          </p:nvSpPr>
          <p:spPr>
            <a:xfrm>
              <a:off x="128307" y="142708"/>
              <a:ext cx="244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 .................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Decágono 4">
                  <a:extLst>
                    <a:ext uri="{FF2B5EF4-FFF2-40B4-BE49-F238E27FC236}">
                      <a16:creationId xmlns:a16="http://schemas.microsoft.com/office/drawing/2014/main" id="{0D97C984-AB02-4A97-A3DC-1BA2C03F79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73034" y="10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Decágono 4">
                  <a:extLst>
                    <a:ext uri="{FF2B5EF4-FFF2-40B4-BE49-F238E27FC236}">
                      <a16:creationId xmlns:a16="http://schemas.microsoft.com/office/drawing/2014/main" id="{0D97C984-AB02-4A97-A3DC-1BA2C03F7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3034" y="102"/>
                  <a:ext cx="654545" cy="654545"/>
                </a:xfrm>
                <a:prstGeom prst="decagon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947EB2F-5DBB-4108-830C-E858EB296B06}"/>
                </a:ext>
              </a:extLst>
            </p:cNvPr>
            <p:cNvSpPr txBox="1"/>
            <p:nvPr/>
          </p:nvSpPr>
          <p:spPr>
            <a:xfrm>
              <a:off x="128306" y="837325"/>
              <a:ext cx="324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Forecasting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1-step-ahead  ........  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05B4AD1-CDD1-4E00-8E8D-2FB1C0CA37EC}"/>
                </a:ext>
              </a:extLst>
            </p:cNvPr>
            <p:cNvSpPr txBox="1"/>
            <p:nvPr/>
          </p:nvSpPr>
          <p:spPr>
            <a:xfrm>
              <a:off x="1653339" y="2991968"/>
              <a:ext cx="37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Decágono 43">
                  <a:extLst>
                    <a:ext uri="{FF2B5EF4-FFF2-40B4-BE49-F238E27FC236}">
                      <a16:creationId xmlns:a16="http://schemas.microsoft.com/office/drawing/2014/main" id="{8BAC33BB-9ED4-44A7-A090-5E8F1D80D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40071" y="10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4" name="Decágono 43">
                  <a:extLst>
                    <a:ext uri="{FF2B5EF4-FFF2-40B4-BE49-F238E27FC236}">
                      <a16:creationId xmlns:a16="http://schemas.microsoft.com/office/drawing/2014/main" id="{8BAC33BB-9ED4-44A7-A090-5E8F1D80D5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071" y="102"/>
                  <a:ext cx="654545" cy="654545"/>
                </a:xfrm>
                <a:prstGeom prst="decag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Decágono 44">
                  <a:extLst>
                    <a:ext uri="{FF2B5EF4-FFF2-40B4-BE49-F238E27FC236}">
                      <a16:creationId xmlns:a16="http://schemas.microsoft.com/office/drawing/2014/main" id="{B4F2CC58-1954-4043-80FD-0F2F22B0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7108" y="10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" name="Decágono 44">
                  <a:extLst>
                    <a:ext uri="{FF2B5EF4-FFF2-40B4-BE49-F238E27FC236}">
                      <a16:creationId xmlns:a16="http://schemas.microsoft.com/office/drawing/2014/main" id="{B4F2CC58-1954-4043-80FD-0F2F22B03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108" y="102"/>
                  <a:ext cx="654545" cy="654545"/>
                </a:xfrm>
                <a:prstGeom prst="decag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Decágono 45">
                  <a:extLst>
                    <a:ext uri="{FF2B5EF4-FFF2-40B4-BE49-F238E27FC236}">
                      <a16:creationId xmlns:a16="http://schemas.microsoft.com/office/drawing/2014/main" id="{834C7BA2-F28D-4BAB-84DF-CA876243F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4145" y="10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Decágono 45">
                  <a:extLst>
                    <a:ext uri="{FF2B5EF4-FFF2-40B4-BE49-F238E27FC236}">
                      <a16:creationId xmlns:a16="http://schemas.microsoft.com/office/drawing/2014/main" id="{834C7BA2-F28D-4BAB-84DF-CA876243F7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145" y="102"/>
                  <a:ext cx="654545" cy="654545"/>
                </a:xfrm>
                <a:prstGeom prst="decagon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Decágono 46">
                  <a:extLst>
                    <a:ext uri="{FF2B5EF4-FFF2-40B4-BE49-F238E27FC236}">
                      <a16:creationId xmlns:a16="http://schemas.microsoft.com/office/drawing/2014/main" id="{B023CE7F-6666-4B07-8E4D-B8041B6E4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41182" y="10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Decágono 46">
                  <a:extLst>
                    <a:ext uri="{FF2B5EF4-FFF2-40B4-BE49-F238E27FC236}">
                      <a16:creationId xmlns:a16="http://schemas.microsoft.com/office/drawing/2014/main" id="{B023CE7F-6666-4B07-8E4D-B8041B6E4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182" y="102"/>
                  <a:ext cx="654545" cy="654545"/>
                </a:xfrm>
                <a:prstGeom prst="decagon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Decágono 47">
                  <a:extLst>
                    <a:ext uri="{FF2B5EF4-FFF2-40B4-BE49-F238E27FC236}">
                      <a16:creationId xmlns:a16="http://schemas.microsoft.com/office/drawing/2014/main" id="{35BE5459-3A83-4213-B4EB-EE41C2924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8221" y="10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Decágono 47">
                  <a:extLst>
                    <a:ext uri="{FF2B5EF4-FFF2-40B4-BE49-F238E27FC236}">
                      <a16:creationId xmlns:a16="http://schemas.microsoft.com/office/drawing/2014/main" id="{35BE5459-3A83-4213-B4EB-EE41C2924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221" y="102"/>
                  <a:ext cx="654545" cy="654545"/>
                </a:xfrm>
                <a:prstGeom prst="decagon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Decágono 60">
                  <a:extLst>
                    <a:ext uri="{FF2B5EF4-FFF2-40B4-BE49-F238E27FC236}">
                      <a16:creationId xmlns:a16="http://schemas.microsoft.com/office/drawing/2014/main" id="{F617DA7D-4D8D-4229-86B4-50BBB85CA5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7579" y="694720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1" name="Decágono 60">
                  <a:extLst>
                    <a:ext uri="{FF2B5EF4-FFF2-40B4-BE49-F238E27FC236}">
                      <a16:creationId xmlns:a16="http://schemas.microsoft.com/office/drawing/2014/main" id="{F617DA7D-4D8D-4229-86B4-50BBB85CA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579" y="694720"/>
                  <a:ext cx="654545" cy="654545"/>
                </a:xfrm>
                <a:prstGeom prst="decagon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Decágono 61">
                  <a:extLst>
                    <a:ext uri="{FF2B5EF4-FFF2-40B4-BE49-F238E27FC236}">
                      <a16:creationId xmlns:a16="http://schemas.microsoft.com/office/drawing/2014/main" id="{54755547-96DA-4EB5-80CF-40E2509AC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6735" y="695535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2" name="Decágono 61">
                  <a:extLst>
                    <a:ext uri="{FF2B5EF4-FFF2-40B4-BE49-F238E27FC236}">
                      <a16:creationId xmlns:a16="http://schemas.microsoft.com/office/drawing/2014/main" id="{54755547-96DA-4EB5-80CF-40E2509ACF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735" y="695535"/>
                  <a:ext cx="654545" cy="654545"/>
                </a:xfrm>
                <a:prstGeom prst="decagon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Decágono 62">
                  <a:extLst>
                    <a:ext uri="{FF2B5EF4-FFF2-40B4-BE49-F238E27FC236}">
                      <a16:creationId xmlns:a16="http://schemas.microsoft.com/office/drawing/2014/main" id="{657434E7-9D76-4381-8B51-75F8BD4A8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5891" y="696350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" name="Decágono 62">
                  <a:extLst>
                    <a:ext uri="{FF2B5EF4-FFF2-40B4-BE49-F238E27FC236}">
                      <a16:creationId xmlns:a16="http://schemas.microsoft.com/office/drawing/2014/main" id="{657434E7-9D76-4381-8B51-75F8BD4A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91" y="696350"/>
                  <a:ext cx="654545" cy="654545"/>
                </a:xfrm>
                <a:prstGeom prst="decagon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Decágono 63">
                  <a:extLst>
                    <a:ext uri="{FF2B5EF4-FFF2-40B4-BE49-F238E27FC236}">
                      <a16:creationId xmlns:a16="http://schemas.microsoft.com/office/drawing/2014/main" id="{86C953BB-4626-40FF-89D3-5B4192F45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5047" y="697165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4" name="Decágono 63">
                  <a:extLst>
                    <a:ext uri="{FF2B5EF4-FFF2-40B4-BE49-F238E27FC236}">
                      <a16:creationId xmlns:a16="http://schemas.microsoft.com/office/drawing/2014/main" id="{86C953BB-4626-40FF-89D3-5B4192F45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47" y="697165"/>
                  <a:ext cx="654545" cy="654545"/>
                </a:xfrm>
                <a:prstGeom prst="decagon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Decágono 64">
                  <a:extLst>
                    <a:ext uri="{FF2B5EF4-FFF2-40B4-BE49-F238E27FC236}">
                      <a16:creationId xmlns:a16="http://schemas.microsoft.com/office/drawing/2014/main" id="{36ACB396-7601-4720-A62B-72D18C64B1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4203" y="697980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5" name="Decágono 64">
                  <a:extLst>
                    <a:ext uri="{FF2B5EF4-FFF2-40B4-BE49-F238E27FC236}">
                      <a16:creationId xmlns:a16="http://schemas.microsoft.com/office/drawing/2014/main" id="{36ACB396-7601-4720-A62B-72D18C64B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03" y="697980"/>
                  <a:ext cx="654545" cy="654545"/>
                </a:xfrm>
                <a:prstGeom prst="decagon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Decágono 65">
                  <a:extLst>
                    <a:ext uri="{FF2B5EF4-FFF2-40B4-BE49-F238E27FC236}">
                      <a16:creationId xmlns:a16="http://schemas.microsoft.com/office/drawing/2014/main" id="{E1CA6076-9BB3-445B-9619-F24478D08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3359" y="698797"/>
                  <a:ext cx="654545" cy="654545"/>
                </a:xfrm>
                <a:prstGeom prst="dec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Decágono 65">
                  <a:extLst>
                    <a:ext uri="{FF2B5EF4-FFF2-40B4-BE49-F238E27FC236}">
                      <a16:creationId xmlns:a16="http://schemas.microsoft.com/office/drawing/2014/main" id="{E1CA6076-9BB3-445B-9619-F24478D08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359" y="698797"/>
                  <a:ext cx="654545" cy="654545"/>
                </a:xfrm>
                <a:prstGeom prst="decagon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Decágono 72">
                  <a:extLst>
                    <a:ext uri="{FF2B5EF4-FFF2-40B4-BE49-F238E27FC236}">
                      <a16:creationId xmlns:a16="http://schemas.microsoft.com/office/drawing/2014/main" id="{0C282801-0A7E-4DC7-A49D-FFF1EF9EF8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8848" y="1389337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Decágono 72">
                  <a:extLst>
                    <a:ext uri="{FF2B5EF4-FFF2-40B4-BE49-F238E27FC236}">
                      <a16:creationId xmlns:a16="http://schemas.microsoft.com/office/drawing/2014/main" id="{0C282801-0A7E-4DC7-A49D-FFF1EF9EF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848" y="1389337"/>
                  <a:ext cx="654545" cy="654545"/>
                </a:xfrm>
                <a:prstGeom prst="decagon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Decágono 73">
                  <a:extLst>
                    <a:ext uri="{FF2B5EF4-FFF2-40B4-BE49-F238E27FC236}">
                      <a16:creationId xmlns:a16="http://schemas.microsoft.com/office/drawing/2014/main" id="{0043C333-607E-4BEC-8AFA-59C584D29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0924" y="139015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4" name="Decágono 73">
                  <a:extLst>
                    <a:ext uri="{FF2B5EF4-FFF2-40B4-BE49-F238E27FC236}">
                      <a16:creationId xmlns:a16="http://schemas.microsoft.com/office/drawing/2014/main" id="{0043C333-607E-4BEC-8AFA-59C584D29F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924" y="1390152"/>
                  <a:ext cx="654545" cy="654545"/>
                </a:xfrm>
                <a:prstGeom prst="decagon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Decágono 74">
                  <a:extLst>
                    <a:ext uri="{FF2B5EF4-FFF2-40B4-BE49-F238E27FC236}">
                      <a16:creationId xmlns:a16="http://schemas.microsoft.com/office/drawing/2014/main" id="{9443AEC4-CBAB-4036-8BDA-AC8E07B8C4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23000" y="1390967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5" name="Decágono 74">
                  <a:extLst>
                    <a:ext uri="{FF2B5EF4-FFF2-40B4-BE49-F238E27FC236}">
                      <a16:creationId xmlns:a16="http://schemas.microsoft.com/office/drawing/2014/main" id="{9443AEC4-CBAB-4036-8BDA-AC8E07B8C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000" y="1390967"/>
                  <a:ext cx="654545" cy="654545"/>
                </a:xfrm>
                <a:prstGeom prst="decagon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Decágono 75">
                  <a:extLst>
                    <a:ext uri="{FF2B5EF4-FFF2-40B4-BE49-F238E27FC236}">
                      <a16:creationId xmlns:a16="http://schemas.microsoft.com/office/drawing/2014/main" id="{924B668C-F833-4A52-9872-4EE76595C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95076" y="1391782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6" name="Decágono 75">
                  <a:extLst>
                    <a:ext uri="{FF2B5EF4-FFF2-40B4-BE49-F238E27FC236}">
                      <a16:creationId xmlns:a16="http://schemas.microsoft.com/office/drawing/2014/main" id="{924B668C-F833-4A52-9872-4EE76595C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076" y="1391782"/>
                  <a:ext cx="654545" cy="654545"/>
                </a:xfrm>
                <a:prstGeom prst="decagon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Decágono 76">
                  <a:extLst>
                    <a:ext uri="{FF2B5EF4-FFF2-40B4-BE49-F238E27FC236}">
                      <a16:creationId xmlns:a16="http://schemas.microsoft.com/office/drawing/2014/main" id="{18A3DDD4-FD2C-47D8-BF15-DC5BC96F3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7152" y="1393414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7" name="Decágono 76">
                  <a:extLst>
                    <a:ext uri="{FF2B5EF4-FFF2-40B4-BE49-F238E27FC236}">
                      <a16:creationId xmlns:a16="http://schemas.microsoft.com/office/drawing/2014/main" id="{18A3DDD4-FD2C-47D8-BF15-DC5BC96F38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152" y="1393414"/>
                  <a:ext cx="654545" cy="654545"/>
                </a:xfrm>
                <a:prstGeom prst="decagon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Decágono 77">
                  <a:extLst>
                    <a:ext uri="{FF2B5EF4-FFF2-40B4-BE49-F238E27FC236}">
                      <a16:creationId xmlns:a16="http://schemas.microsoft.com/office/drawing/2014/main" id="{60BA1FCF-F035-4FBA-AD16-5077B8B7F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39226" y="1392597"/>
                  <a:ext cx="654545" cy="654545"/>
                </a:xfrm>
                <a:prstGeom prst="dec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" name="Decágono 77">
                  <a:extLst>
                    <a:ext uri="{FF2B5EF4-FFF2-40B4-BE49-F238E27FC236}">
                      <a16:creationId xmlns:a16="http://schemas.microsoft.com/office/drawing/2014/main" id="{60BA1FCF-F035-4FBA-AD16-5077B8B7F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226" y="1392597"/>
                  <a:ext cx="654545" cy="654545"/>
                </a:xfrm>
                <a:prstGeom prst="decagon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Decágono 78">
                  <a:extLst>
                    <a:ext uri="{FF2B5EF4-FFF2-40B4-BE49-F238E27FC236}">
                      <a16:creationId xmlns:a16="http://schemas.microsoft.com/office/drawing/2014/main" id="{552662E4-B3D1-48B6-A8C0-64605C1C3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58290" y="2083954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9" name="Decágono 78">
                  <a:extLst>
                    <a:ext uri="{FF2B5EF4-FFF2-40B4-BE49-F238E27FC236}">
                      <a16:creationId xmlns:a16="http://schemas.microsoft.com/office/drawing/2014/main" id="{552662E4-B3D1-48B6-A8C0-64605C1C3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290" y="2083954"/>
                  <a:ext cx="654545" cy="654545"/>
                </a:xfrm>
                <a:prstGeom prst="decagon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Decágono 79">
                  <a:extLst>
                    <a:ext uri="{FF2B5EF4-FFF2-40B4-BE49-F238E27FC236}">
                      <a16:creationId xmlns:a16="http://schemas.microsoft.com/office/drawing/2014/main" id="{62BB6577-D7E3-4F27-B5BA-84BE3ED68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2130" y="2084769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Decágono 79">
                  <a:extLst>
                    <a:ext uri="{FF2B5EF4-FFF2-40B4-BE49-F238E27FC236}">
                      <a16:creationId xmlns:a16="http://schemas.microsoft.com/office/drawing/2014/main" id="{62BB6577-D7E3-4F27-B5BA-84BE3ED68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130" y="2084769"/>
                  <a:ext cx="654545" cy="654545"/>
                </a:xfrm>
                <a:prstGeom prst="decagon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Decágono 80">
                  <a:extLst>
                    <a:ext uri="{FF2B5EF4-FFF2-40B4-BE49-F238E27FC236}">
                      <a16:creationId xmlns:a16="http://schemas.microsoft.com/office/drawing/2014/main" id="{69855DAE-75F9-451E-98B3-030068F448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970" y="2085584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1" name="Decágono 80">
                  <a:extLst>
                    <a:ext uri="{FF2B5EF4-FFF2-40B4-BE49-F238E27FC236}">
                      <a16:creationId xmlns:a16="http://schemas.microsoft.com/office/drawing/2014/main" id="{69855DAE-75F9-451E-98B3-030068F44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970" y="2085584"/>
                  <a:ext cx="654545" cy="654545"/>
                </a:xfrm>
                <a:prstGeom prst="decagon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Decágono 81">
                  <a:extLst>
                    <a:ext uri="{FF2B5EF4-FFF2-40B4-BE49-F238E27FC236}">
                      <a16:creationId xmlns:a16="http://schemas.microsoft.com/office/drawing/2014/main" id="{AA603514-D222-4126-8029-C7513CB7FE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9810" y="2088031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" name="Decágono 81">
                  <a:extLst>
                    <a:ext uri="{FF2B5EF4-FFF2-40B4-BE49-F238E27FC236}">
                      <a16:creationId xmlns:a16="http://schemas.microsoft.com/office/drawing/2014/main" id="{AA603514-D222-4126-8029-C7513CB7FE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810" y="2088031"/>
                  <a:ext cx="654545" cy="654545"/>
                </a:xfrm>
                <a:prstGeom prst="decagon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Decágono 82">
                  <a:extLst>
                    <a:ext uri="{FF2B5EF4-FFF2-40B4-BE49-F238E27FC236}">
                      <a16:creationId xmlns:a16="http://schemas.microsoft.com/office/drawing/2014/main" id="{B535E9B7-E592-4655-9D75-29890810EB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53650" y="2086399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Decágono 82">
                  <a:extLst>
                    <a:ext uri="{FF2B5EF4-FFF2-40B4-BE49-F238E27FC236}">
                      <a16:creationId xmlns:a16="http://schemas.microsoft.com/office/drawing/2014/main" id="{B535E9B7-E592-4655-9D75-29890810E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650" y="2086399"/>
                  <a:ext cx="654545" cy="654545"/>
                </a:xfrm>
                <a:prstGeom prst="decagon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Decágono 83">
                  <a:extLst>
                    <a:ext uri="{FF2B5EF4-FFF2-40B4-BE49-F238E27FC236}">
                      <a16:creationId xmlns:a16="http://schemas.microsoft.com/office/drawing/2014/main" id="{3E1B6C91-EB4E-4968-8C2C-B48EEA875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27488" y="2087214"/>
                  <a:ext cx="654545" cy="654545"/>
                </a:xfrm>
                <a:prstGeom prst="dec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4" name="Decágono 83">
                  <a:extLst>
                    <a:ext uri="{FF2B5EF4-FFF2-40B4-BE49-F238E27FC236}">
                      <a16:creationId xmlns:a16="http://schemas.microsoft.com/office/drawing/2014/main" id="{3E1B6C91-EB4E-4968-8C2C-B48EEA875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88" y="2087214"/>
                  <a:ext cx="654545" cy="654545"/>
                </a:xfrm>
                <a:prstGeom prst="decagon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Decágono 84">
                  <a:extLst>
                    <a:ext uri="{FF2B5EF4-FFF2-40B4-BE49-F238E27FC236}">
                      <a16:creationId xmlns:a16="http://schemas.microsoft.com/office/drawing/2014/main" id="{B3B7EFAB-FFC3-4062-9ACB-0E1C161D1B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3219" y="2778571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5" name="Decágono 84">
                  <a:extLst>
                    <a:ext uri="{FF2B5EF4-FFF2-40B4-BE49-F238E27FC236}">
                      <a16:creationId xmlns:a16="http://schemas.microsoft.com/office/drawing/2014/main" id="{B3B7EFAB-FFC3-4062-9ACB-0E1C161D1B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219" y="2778571"/>
                  <a:ext cx="654545" cy="654545"/>
                </a:xfrm>
                <a:prstGeom prst="decagon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Decágono 85">
                  <a:extLst>
                    <a:ext uri="{FF2B5EF4-FFF2-40B4-BE49-F238E27FC236}">
                      <a16:creationId xmlns:a16="http://schemas.microsoft.com/office/drawing/2014/main" id="{2282C9E1-6028-4CBA-A475-B6B427E05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4567" y="2779386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6" name="Decágono 85">
                  <a:extLst>
                    <a:ext uri="{FF2B5EF4-FFF2-40B4-BE49-F238E27FC236}">
                      <a16:creationId xmlns:a16="http://schemas.microsoft.com/office/drawing/2014/main" id="{2282C9E1-6028-4CBA-A475-B6B427E05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567" y="2779386"/>
                  <a:ext cx="654545" cy="654545"/>
                </a:xfrm>
                <a:prstGeom prst="decagon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Decágono 86">
                  <a:extLst>
                    <a:ext uri="{FF2B5EF4-FFF2-40B4-BE49-F238E27FC236}">
                      <a16:creationId xmlns:a16="http://schemas.microsoft.com/office/drawing/2014/main" id="{9D1D7070-4CB9-4268-B84C-224C5709A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5915" y="2781831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7" name="Decágono 86">
                  <a:extLst>
                    <a:ext uri="{FF2B5EF4-FFF2-40B4-BE49-F238E27FC236}">
                      <a16:creationId xmlns:a16="http://schemas.microsoft.com/office/drawing/2014/main" id="{9D1D7070-4CB9-4268-B84C-224C5709AC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15" y="2781831"/>
                  <a:ext cx="654545" cy="654545"/>
                </a:xfrm>
                <a:prstGeom prst="decagon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Decágono 87">
                  <a:extLst>
                    <a:ext uri="{FF2B5EF4-FFF2-40B4-BE49-F238E27FC236}">
                      <a16:creationId xmlns:a16="http://schemas.microsoft.com/office/drawing/2014/main" id="{8DDC56DD-22A6-4F9F-AE3D-65EF5A08F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7263" y="2780201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8" name="Decágono 87">
                  <a:extLst>
                    <a:ext uri="{FF2B5EF4-FFF2-40B4-BE49-F238E27FC236}">
                      <a16:creationId xmlns:a16="http://schemas.microsoft.com/office/drawing/2014/main" id="{8DDC56DD-22A6-4F9F-AE3D-65EF5A08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263" y="2780201"/>
                  <a:ext cx="654545" cy="654545"/>
                </a:xfrm>
                <a:prstGeom prst="decagon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Decágono 88">
                  <a:extLst>
                    <a:ext uri="{FF2B5EF4-FFF2-40B4-BE49-F238E27FC236}">
                      <a16:creationId xmlns:a16="http://schemas.microsoft.com/office/drawing/2014/main" id="{8E77954E-6665-4EA6-B2B8-AFF4C2D7B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8611" y="2781016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9" name="Decágono 88">
                  <a:extLst>
                    <a:ext uri="{FF2B5EF4-FFF2-40B4-BE49-F238E27FC236}">
                      <a16:creationId xmlns:a16="http://schemas.microsoft.com/office/drawing/2014/main" id="{8E77954E-6665-4EA6-B2B8-AFF4C2D7B3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611" y="2781016"/>
                  <a:ext cx="654545" cy="654545"/>
                </a:xfrm>
                <a:prstGeom prst="decagon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Decágono 89">
                  <a:extLst>
                    <a:ext uri="{FF2B5EF4-FFF2-40B4-BE49-F238E27FC236}">
                      <a16:creationId xmlns:a16="http://schemas.microsoft.com/office/drawing/2014/main" id="{E09E58EF-98ED-4B6D-AE5E-AA7A9A7B01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89959" y="2782648"/>
                  <a:ext cx="654545" cy="654545"/>
                </a:xfrm>
                <a:prstGeom prst="dec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0" name="Decágono 89">
                  <a:extLst>
                    <a:ext uri="{FF2B5EF4-FFF2-40B4-BE49-F238E27FC236}">
                      <a16:creationId xmlns:a16="http://schemas.microsoft.com/office/drawing/2014/main" id="{E09E58EF-98ED-4B6D-AE5E-AA7A9A7B0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959" y="2782648"/>
                  <a:ext cx="654545" cy="654545"/>
                </a:xfrm>
                <a:prstGeom prst="decagon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Decágono 90">
                  <a:extLst>
                    <a:ext uri="{FF2B5EF4-FFF2-40B4-BE49-F238E27FC236}">
                      <a16:creationId xmlns:a16="http://schemas.microsoft.com/office/drawing/2014/main" id="{AC481F0D-6ED2-4E5D-AEFF-2C8CC42898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8221" y="3473188"/>
                  <a:ext cx="654545" cy="654545"/>
                </a:xfrm>
                <a:prstGeom prst="dec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1" name="Decágono 90">
                  <a:extLst>
                    <a:ext uri="{FF2B5EF4-FFF2-40B4-BE49-F238E27FC236}">
                      <a16:creationId xmlns:a16="http://schemas.microsoft.com/office/drawing/2014/main" id="{AC481F0D-6ED2-4E5D-AEFF-2C8CC42898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221" y="3473188"/>
                  <a:ext cx="654545" cy="654545"/>
                </a:xfrm>
                <a:prstGeom prst="decagon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Decágono 91">
                  <a:extLst>
                    <a:ext uri="{FF2B5EF4-FFF2-40B4-BE49-F238E27FC236}">
                      <a16:creationId xmlns:a16="http://schemas.microsoft.com/office/drawing/2014/main" id="{10DDC29C-74BC-4C70-BB65-DF13F74634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8959" y="3475633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2" name="Decágono 91">
                  <a:extLst>
                    <a:ext uri="{FF2B5EF4-FFF2-40B4-BE49-F238E27FC236}">
                      <a16:creationId xmlns:a16="http://schemas.microsoft.com/office/drawing/2014/main" id="{10DDC29C-74BC-4C70-BB65-DF13F7463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959" y="3475633"/>
                  <a:ext cx="654545" cy="654545"/>
                </a:xfrm>
                <a:prstGeom prst="decagon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Decágono 92">
                  <a:extLst>
                    <a:ext uri="{FF2B5EF4-FFF2-40B4-BE49-F238E27FC236}">
                      <a16:creationId xmlns:a16="http://schemas.microsoft.com/office/drawing/2014/main" id="{35B1867A-BA15-42BD-B285-D3CEA827C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9697" y="3474003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3" name="Decágono 92">
                  <a:extLst>
                    <a:ext uri="{FF2B5EF4-FFF2-40B4-BE49-F238E27FC236}">
                      <a16:creationId xmlns:a16="http://schemas.microsoft.com/office/drawing/2014/main" id="{35B1867A-BA15-42BD-B285-D3CEA827C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697" y="3474003"/>
                  <a:ext cx="654545" cy="654545"/>
                </a:xfrm>
                <a:prstGeom prst="decagon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Decágono 93">
                  <a:extLst>
                    <a:ext uri="{FF2B5EF4-FFF2-40B4-BE49-F238E27FC236}">
                      <a16:creationId xmlns:a16="http://schemas.microsoft.com/office/drawing/2014/main" id="{953ECC88-CDEA-4712-AFA2-5D49EAD5BD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20435" y="3474818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4" name="Decágono 93">
                  <a:extLst>
                    <a:ext uri="{FF2B5EF4-FFF2-40B4-BE49-F238E27FC236}">
                      <a16:creationId xmlns:a16="http://schemas.microsoft.com/office/drawing/2014/main" id="{953ECC88-CDEA-4712-AFA2-5D49EAD5B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35" y="3474818"/>
                  <a:ext cx="654545" cy="654545"/>
                </a:xfrm>
                <a:prstGeom prst="decagon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Decágono 94">
                  <a:extLst>
                    <a:ext uri="{FF2B5EF4-FFF2-40B4-BE49-F238E27FC236}">
                      <a16:creationId xmlns:a16="http://schemas.microsoft.com/office/drawing/2014/main" id="{58F2B509-DEF6-4593-83EB-A2A71642E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91173" y="3476448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5" name="Decágono 94">
                  <a:extLst>
                    <a:ext uri="{FF2B5EF4-FFF2-40B4-BE49-F238E27FC236}">
                      <a16:creationId xmlns:a16="http://schemas.microsoft.com/office/drawing/2014/main" id="{58F2B509-DEF6-4593-83EB-A2A71642E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173" y="3476448"/>
                  <a:ext cx="654545" cy="654545"/>
                </a:xfrm>
                <a:prstGeom prst="decagon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Decágono 95">
                  <a:extLst>
                    <a:ext uri="{FF2B5EF4-FFF2-40B4-BE49-F238E27FC236}">
                      <a16:creationId xmlns:a16="http://schemas.microsoft.com/office/drawing/2014/main" id="{73EBA532-D4AA-4DE2-8C56-A364EFD9F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61913" y="3477265"/>
                  <a:ext cx="654545" cy="654545"/>
                </a:xfrm>
                <a:prstGeom prst="dec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6" name="Decágono 95">
                  <a:extLst>
                    <a:ext uri="{FF2B5EF4-FFF2-40B4-BE49-F238E27FC236}">
                      <a16:creationId xmlns:a16="http://schemas.microsoft.com/office/drawing/2014/main" id="{73EBA532-D4AA-4DE2-8C56-A364EFD9F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913" y="3477265"/>
                  <a:ext cx="654545" cy="654545"/>
                </a:xfrm>
                <a:prstGeom prst="decagon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Decágono 96">
                  <a:extLst>
                    <a:ext uri="{FF2B5EF4-FFF2-40B4-BE49-F238E27FC236}">
                      <a16:creationId xmlns:a16="http://schemas.microsoft.com/office/drawing/2014/main" id="{B330ECDA-69A8-4C64-BC30-C605F8554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3359" y="4178533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7" name="Decágono 96">
                  <a:extLst>
                    <a:ext uri="{FF2B5EF4-FFF2-40B4-BE49-F238E27FC236}">
                      <a16:creationId xmlns:a16="http://schemas.microsoft.com/office/drawing/2014/main" id="{B330ECDA-69A8-4C64-BC30-C605F85542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359" y="4178533"/>
                  <a:ext cx="654545" cy="654545"/>
                </a:xfrm>
                <a:prstGeom prst="decagon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Decágono 97">
                  <a:extLst>
                    <a:ext uri="{FF2B5EF4-FFF2-40B4-BE49-F238E27FC236}">
                      <a16:creationId xmlns:a16="http://schemas.microsoft.com/office/drawing/2014/main" id="{C38B8604-F882-425C-8521-3BF749FD7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4853" y="4176903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8" name="Decágono 97">
                  <a:extLst>
                    <a:ext uri="{FF2B5EF4-FFF2-40B4-BE49-F238E27FC236}">
                      <a16:creationId xmlns:a16="http://schemas.microsoft.com/office/drawing/2014/main" id="{C38B8604-F882-425C-8521-3BF749FD7F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853" y="4176903"/>
                  <a:ext cx="654545" cy="654545"/>
                </a:xfrm>
                <a:prstGeom prst="decagon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Decágono 98">
                  <a:extLst>
                    <a:ext uri="{FF2B5EF4-FFF2-40B4-BE49-F238E27FC236}">
                      <a16:creationId xmlns:a16="http://schemas.microsoft.com/office/drawing/2014/main" id="{C83BF6D6-83AB-42C3-B290-F61339647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16347" y="4177718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9" name="Decágono 98">
                  <a:extLst>
                    <a:ext uri="{FF2B5EF4-FFF2-40B4-BE49-F238E27FC236}">
                      <a16:creationId xmlns:a16="http://schemas.microsoft.com/office/drawing/2014/main" id="{C83BF6D6-83AB-42C3-B290-F61339647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347" y="4177718"/>
                  <a:ext cx="654545" cy="654545"/>
                </a:xfrm>
                <a:prstGeom prst="decagon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Decágono 99">
                  <a:extLst>
                    <a:ext uri="{FF2B5EF4-FFF2-40B4-BE49-F238E27FC236}">
                      <a16:creationId xmlns:a16="http://schemas.microsoft.com/office/drawing/2014/main" id="{CA6B3355-37EB-4DCC-A57A-848DC2162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87841" y="4179348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0" name="Decágono 99">
                  <a:extLst>
                    <a:ext uri="{FF2B5EF4-FFF2-40B4-BE49-F238E27FC236}">
                      <a16:creationId xmlns:a16="http://schemas.microsoft.com/office/drawing/2014/main" id="{CA6B3355-37EB-4DCC-A57A-848DC2162B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41" y="4179348"/>
                  <a:ext cx="654545" cy="654545"/>
                </a:xfrm>
                <a:prstGeom prst="decagon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Decágono 100">
                  <a:extLst>
                    <a:ext uri="{FF2B5EF4-FFF2-40B4-BE49-F238E27FC236}">
                      <a16:creationId xmlns:a16="http://schemas.microsoft.com/office/drawing/2014/main" id="{77B63762-7BA6-4267-B3A8-93B2BB587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59335" y="4180163"/>
                  <a:ext cx="654545" cy="654545"/>
                </a:xfrm>
                <a:prstGeom prst="decag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1" name="Decágono 100">
                  <a:extLst>
                    <a:ext uri="{FF2B5EF4-FFF2-40B4-BE49-F238E27FC236}">
                      <a16:creationId xmlns:a16="http://schemas.microsoft.com/office/drawing/2014/main" id="{77B63762-7BA6-4267-B3A8-93B2BB587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35" y="4180163"/>
                  <a:ext cx="654545" cy="654545"/>
                </a:xfrm>
                <a:prstGeom prst="decagon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Decágono 101">
                  <a:extLst>
                    <a:ext uri="{FF2B5EF4-FFF2-40B4-BE49-F238E27FC236}">
                      <a16:creationId xmlns:a16="http://schemas.microsoft.com/office/drawing/2014/main" id="{21ED0BE3-030D-4F72-8DA2-DAD93C9C33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30828" y="4180980"/>
                  <a:ext cx="654545" cy="654545"/>
                </a:xfrm>
                <a:prstGeom prst="decagon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pt-B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+6</m:t>
                            </m:r>
                          </m:sub>
                        </m:sSub>
                      </m:oMath>
                    </m:oMathPara>
                  </a14:m>
                  <a:endParaRPr lang="pt-BR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2" name="Decágono 101">
                  <a:extLst>
                    <a:ext uri="{FF2B5EF4-FFF2-40B4-BE49-F238E27FC236}">
                      <a16:creationId xmlns:a16="http://schemas.microsoft.com/office/drawing/2014/main" id="{21ED0BE3-030D-4F72-8DA2-DAD93C9C3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0828" y="4180980"/>
                  <a:ext cx="654545" cy="654545"/>
                </a:xfrm>
                <a:prstGeom prst="decagon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B7C6615A-1F68-4BF4-9D9C-5100F3EA74FA}"/>
                </a:ext>
              </a:extLst>
            </p:cNvPr>
            <p:cNvSpPr txBox="1"/>
            <p:nvPr/>
          </p:nvSpPr>
          <p:spPr>
            <a:xfrm>
              <a:off x="133143" y="4319509"/>
              <a:ext cx="726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Forecasting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6-steps-ahead  .................................................................  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66C6780-363D-407A-82F1-B86BCA579CA7}"/>
                </a:ext>
              </a:extLst>
            </p:cNvPr>
            <p:cNvSpPr txBox="1"/>
            <p:nvPr/>
          </p:nvSpPr>
          <p:spPr>
            <a:xfrm>
              <a:off x="125841" y="1531942"/>
              <a:ext cx="4055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Forecasting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2-steps-ahead  ...................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3441A921F584CBBCEA795606DABA7" ma:contentTypeVersion="2" ma:contentTypeDescription="Create a new document." ma:contentTypeScope="" ma:versionID="34a4a716ac8f270a988d775cd5f00ee1">
  <xsd:schema xmlns:xsd="http://www.w3.org/2001/XMLSchema" xmlns:xs="http://www.w3.org/2001/XMLSchema" xmlns:p="http://schemas.microsoft.com/office/2006/metadata/properties" xmlns:ns3="f184b1a5-4b1c-4e01-921f-45c43d99ec1f" targetNamespace="http://schemas.microsoft.com/office/2006/metadata/properties" ma:root="true" ma:fieldsID="a537c19e2fd4917be81ef4619fbd5590" ns3:_="">
    <xsd:import namespace="f184b1a5-4b1c-4e01-921f-45c43d99ec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4b1a5-4b1c-4e01-921f-45c43d99e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F7183-A944-4A57-A8CF-B8208DCE3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84b1a5-4b1c-4e01-921f-45c43d99ec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BF265B-8887-43C5-9616-194CFB499F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1E7890-9F60-4D99-87A5-1C8AF492AAD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184b1a5-4b1c-4e01-921f-45c43d99ec1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55</Words>
  <Application>Microsoft Office PowerPoint</Application>
  <PresentationFormat>Personalizar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Gomes da Silva</dc:creator>
  <cp:lastModifiedBy>Ramon Gomes da Silva</cp:lastModifiedBy>
  <cp:revision>8</cp:revision>
  <dcterms:created xsi:type="dcterms:W3CDTF">2021-03-05T22:37:22Z</dcterms:created>
  <dcterms:modified xsi:type="dcterms:W3CDTF">2021-03-05T23:43:24Z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0x01010054E3441A921F584CBBCEA795606DABA7</vt:lpwstr>
  </property>
</Properties>
</file>