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493" r:id="rId3"/>
    <p:sldId id="595" r:id="rId4"/>
    <p:sldId id="610" r:id="rId5"/>
    <p:sldId id="611" r:id="rId6"/>
    <p:sldId id="612" r:id="rId7"/>
    <p:sldId id="613" r:id="rId8"/>
    <p:sldId id="59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6">
            <a:extLst>
              <a:ext uri="{FF2B5EF4-FFF2-40B4-BE49-F238E27FC236}">
                <a16:creationId xmlns:a16="http://schemas.microsoft.com/office/drawing/2014/main" id="{9B1DD3BD-3311-454D-B34C-2A5798B7FCF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>
          <a:xfrm>
            <a:off x="4233" y="6345"/>
            <a:ext cx="12181417" cy="685165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Billede 7">
            <a:extLst>
              <a:ext uri="{FF2B5EF4-FFF2-40B4-BE49-F238E27FC236}">
                <a16:creationId xmlns:a16="http://schemas.microsoft.com/office/drawing/2014/main" id="{6455AD81-5B7A-4EFB-83CF-A0737CDB03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27651" y="5975347"/>
            <a:ext cx="1729313" cy="7667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ktangel 8">
            <a:extLst>
              <a:ext uri="{FF2B5EF4-FFF2-40B4-BE49-F238E27FC236}">
                <a16:creationId xmlns:a16="http://schemas.microsoft.com/office/drawing/2014/main" id="{7AE5E87E-4D5D-4273-B6F7-B0A8E3A52105}"/>
              </a:ext>
            </a:extLst>
          </p:cNvPr>
          <p:cNvSpPr/>
          <p:nvPr/>
        </p:nvSpPr>
        <p:spPr>
          <a:xfrm>
            <a:off x="812801" y="3860797"/>
            <a:ext cx="10562170" cy="1296984"/>
          </a:xfrm>
          <a:prstGeom prst="rect">
            <a:avLst/>
          </a:prstGeom>
          <a:solidFill>
            <a:srgbClr val="211A5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348D90A-D9E5-4531-A744-7DAC4BA2C6B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14400" y="2130423"/>
            <a:ext cx="10270165" cy="1470026"/>
          </a:xfrm>
        </p:spPr>
        <p:txBody>
          <a:bodyPr anchorCtr="1"/>
          <a:lstStyle>
            <a:lvl1pPr algn="ctr">
              <a:defRPr lang="en-US" b="1" cap="all" spc="200"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76549F34-3035-4F3F-A7DB-28FD547C46F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1428" y="3933053"/>
            <a:ext cx="10273137" cy="1152125"/>
          </a:xfrm>
        </p:spPr>
        <p:txBody>
          <a:bodyPr anchor="ctr" anchorCtr="1"/>
          <a:lstStyle>
            <a:lvl1pPr marL="0" indent="0" algn="ctr">
              <a:buNone/>
              <a:defRPr lang="en-US" cap="all" spc="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7B3AE36F-7AE8-4CEF-8CA7-502DD81C3CA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</a:p>
        </p:txBody>
      </p:sp>
      <p:sp>
        <p:nvSpPr>
          <p:cNvPr id="8" name="Pladsholder til diasnummer 5">
            <a:extLst>
              <a:ext uri="{FF2B5EF4-FFF2-40B4-BE49-F238E27FC236}">
                <a16:creationId xmlns:a16="http://schemas.microsoft.com/office/drawing/2014/main" id="{E1A87CD3-432A-4119-ADBB-2F04B1B88A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AEABE1-E72A-4151-AF34-F7FDE928DB2C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5032780"/>
      </p:ext>
    </p:extLst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5730B-D8ED-45B3-8A13-4404FA28FC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20" y="4653134"/>
            <a:ext cx="7315200" cy="566735"/>
          </a:xfrm>
        </p:spPr>
        <p:txBody>
          <a:bodyPr anchor="b" anchorCtr="1">
            <a:normAutofit/>
          </a:bodyPr>
          <a:lstStyle>
            <a:lvl1pPr algn="ctr">
              <a:defRPr/>
            </a:lvl1pPr>
          </a:lstStyle>
          <a:p>
            <a:pPr lvl="0"/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C8E7742A-A58C-451A-BBA7-8F658DC7126D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2389720" y="612776"/>
            <a:ext cx="7315200" cy="389634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lang="en-US" sz="3200"/>
            </a:lvl1pPr>
          </a:lstStyle>
          <a:p>
            <a:pPr lvl="0"/>
            <a:r>
              <a:rPr lang="en-US"/>
              <a:t>Click icon to add picture</a:t>
            </a:r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4BA81E8-FD06-4006-87AF-2A7F6D3F2C3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389720" y="5367335"/>
            <a:ext cx="7315200" cy="509933"/>
          </a:xfrm>
        </p:spPr>
        <p:txBody>
          <a:bodyPr anchorCtr="1">
            <a:normAutofit/>
          </a:bodyPr>
          <a:lstStyle>
            <a:lvl1pPr marL="0" indent="0" algn="ctr">
              <a:spcBef>
                <a:spcPts val="400"/>
              </a:spcBef>
              <a:buNone/>
              <a:defRPr>
                <a:solidFill>
                  <a:srgbClr val="54616E"/>
                </a:solidFill>
              </a:defRPr>
            </a:lvl1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7F44BAFB-6355-42D8-900D-975F1075BCE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34A32203-01CB-4B6B-895E-B09758F4FA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113010-9095-491C-A96F-9630D2D4B66B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083362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lside billede med blå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9">
            <a:extLst>
              <a:ext uri="{FF2B5EF4-FFF2-40B4-BE49-F238E27FC236}">
                <a16:creationId xmlns:a16="http://schemas.microsoft.com/office/drawing/2014/main" id="{B828053A-0D29-41E2-B401-B790C226C3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27651" y="5975347"/>
            <a:ext cx="1729313" cy="7667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CE6A2BC9-7720-47BE-B1CF-3905D3E8B679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lang="en-US" sz="3200"/>
            </a:lvl1pPr>
          </a:lstStyle>
          <a:p>
            <a:pPr lvl="0"/>
            <a:r>
              <a:rPr lang="en-US"/>
              <a:t>Click icon to add picture</a:t>
            </a:r>
            <a:endParaRPr lang="da-DK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56C27B6-0ABF-4424-B8D5-46E6F57764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7431" y="3573018"/>
            <a:ext cx="10177134" cy="2160242"/>
          </a:xfrm>
        </p:spPr>
        <p:txBody>
          <a:bodyPr anchor="t" anchorCtr="1">
            <a:normAutofit/>
          </a:bodyPr>
          <a:lstStyle>
            <a:lvl1pPr algn="ctr">
              <a:defRPr cap="all"/>
            </a:lvl1pPr>
          </a:lstStyle>
          <a:p>
            <a:pPr lvl="0"/>
            <a:r>
              <a:rPr lang="da-DK"/>
              <a:t>Klik for at redigere titeltypografien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02B8E91-70F7-41E1-B6C3-A0B1ADF77B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</a:p>
        </p:txBody>
      </p:sp>
      <p:sp>
        <p:nvSpPr>
          <p:cNvPr id="6" name="Pladsholder til diasnummer 6">
            <a:extLst>
              <a:ext uri="{FF2B5EF4-FFF2-40B4-BE49-F238E27FC236}">
                <a16:creationId xmlns:a16="http://schemas.microsoft.com/office/drawing/2014/main" id="{0B62B8F7-248E-418C-B49B-726ADF0027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C49F16-4E64-41E7-8F98-08A0808A6645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214825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lside billede med hvi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7">
            <a:extLst>
              <a:ext uri="{FF2B5EF4-FFF2-40B4-BE49-F238E27FC236}">
                <a16:creationId xmlns:a16="http://schemas.microsoft.com/office/drawing/2014/main" id="{A113AB49-8661-417C-A0A8-FEE81D8122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27651" y="5975347"/>
            <a:ext cx="1729313" cy="7667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5BAA73C-DCB5-4E9B-B285-75EB95C20F69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lang="en-US" sz="3200"/>
            </a:lvl1pPr>
          </a:lstStyle>
          <a:p>
            <a:pPr lvl="0"/>
            <a:r>
              <a:rPr lang="en-US"/>
              <a:t>Click icon to add picture</a:t>
            </a:r>
            <a:endParaRPr lang="da-DK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43B3050-94E7-434C-9C7F-1C6ACAB774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3443" y="3573018"/>
            <a:ext cx="9985110" cy="2232251"/>
          </a:xfrm>
        </p:spPr>
        <p:txBody>
          <a:bodyPr anchor="t" anchorCtr="1">
            <a:normAutofit/>
          </a:bodyPr>
          <a:lstStyle>
            <a:lvl1pPr algn="ctr">
              <a:defRPr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Klik for at redigere titeltypografien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6BA0AFA-907E-4D59-B238-7C6F7A63B7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</a:p>
        </p:txBody>
      </p:sp>
      <p:sp>
        <p:nvSpPr>
          <p:cNvPr id="6" name="Pladsholder til diasnummer 6">
            <a:extLst>
              <a:ext uri="{FF2B5EF4-FFF2-40B4-BE49-F238E27FC236}">
                <a16:creationId xmlns:a16="http://schemas.microsoft.com/office/drawing/2014/main" id="{AAF4C389-3752-4815-BDE7-4E64A28EFAA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264B17-438A-4221-B7B1-AE9C3698522D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582519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ut 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6">
            <a:extLst>
              <a:ext uri="{FF2B5EF4-FFF2-40B4-BE49-F238E27FC236}">
                <a16:creationId xmlns:a16="http://schemas.microsoft.com/office/drawing/2014/main" id="{85631C70-1D3B-42F0-9640-1033EF08E02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>
          <a:xfrm>
            <a:off x="4233" y="6345"/>
            <a:ext cx="12181417" cy="685165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ktangel 4">
            <a:extLst>
              <a:ext uri="{FF2B5EF4-FFF2-40B4-BE49-F238E27FC236}">
                <a16:creationId xmlns:a16="http://schemas.microsoft.com/office/drawing/2014/main" id="{E041AD55-0ADD-48D8-BBF5-F93153FAAB71}"/>
              </a:ext>
            </a:extLst>
          </p:cNvPr>
          <p:cNvSpPr/>
          <p:nvPr/>
        </p:nvSpPr>
        <p:spPr>
          <a:xfrm>
            <a:off x="814922" y="2492380"/>
            <a:ext cx="10562170" cy="1584326"/>
          </a:xfrm>
          <a:prstGeom prst="rect">
            <a:avLst/>
          </a:prstGeom>
          <a:solidFill>
            <a:srgbClr val="211A5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" name="Billede 7">
            <a:extLst>
              <a:ext uri="{FF2B5EF4-FFF2-40B4-BE49-F238E27FC236}">
                <a16:creationId xmlns:a16="http://schemas.microsoft.com/office/drawing/2014/main" id="{6CF0E170-7DD0-4EB7-9499-8A2873E15E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27651" y="5975347"/>
            <a:ext cx="1729313" cy="7667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3242D1EC-5235-4F2E-94E5-507171E0E9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2562477"/>
            <a:ext cx="10363196" cy="1470026"/>
          </a:xfrm>
        </p:spPr>
        <p:txBody>
          <a:bodyPr anchorCtr="1"/>
          <a:lstStyle>
            <a:lvl1pPr algn="ctr">
              <a:defRPr cap="all" spc="20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Klik for at redigere titeltypografien i masteren</a:t>
            </a: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9662972F-77B4-4E2E-9FAA-07322A52AD5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0B47CB8A-6808-418A-8B85-91D5D5496B0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EAE741-4FB6-4E4A-ADED-91C8281CDE4B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254294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36D9-ABF2-40FE-BA7C-2C8550E15D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609603"/>
            <a:ext cx="10363196" cy="11430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1B44A32-D4B3-46E8-B0DA-001C7D809D42}"/>
              </a:ext>
            </a:extLst>
          </p:cNvPr>
          <p:cNvSpPr txBox="1">
            <a:spLocks noGrp="1"/>
          </p:cNvSpPr>
          <p:nvPr>
            <p:ph type="tbl" idx="1"/>
          </p:nvPr>
        </p:nvSpPr>
        <p:spPr>
          <a:xfrm>
            <a:off x="914400" y="1981203"/>
            <a:ext cx="10363196" cy="41148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FC957C-0B4D-4D9A-B9E7-40A3497694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8EEE37-36A1-4C0A-AADD-7C6179C52D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082C02-4F19-4CFE-B948-2218CF9CBB0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Slide </a:t>
            </a:r>
            <a:fld id="{BBD7CCC3-BC04-43AB-B64C-0DF116BAF8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51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EDA42A-CC8E-416E-A30A-1DC835EF416C}"/>
              </a:ext>
            </a:extLst>
          </p:cNvPr>
          <p:cNvSpPr txBox="1">
            <a:spLocks noGrp="1"/>
          </p:cNvSpPr>
          <p:nvPr>
            <p:ph/>
          </p:nvPr>
        </p:nvSpPr>
        <p:spPr>
          <a:xfrm>
            <a:off x="914400" y="609603"/>
            <a:ext cx="10363196" cy="548640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5E38435-8015-4FCD-9117-4CF5EBD7230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F86BE0C-CCD1-43E5-A9B7-D46A34E6BD1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053F696-55E7-42CE-A65C-624D08E7BCF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Slide </a:t>
            </a:r>
            <a:fld id="{487D9D2E-9971-4E20-A402-44C1D69CA2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32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68D9-0E8C-4857-850A-E56B3C5153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609603"/>
            <a:ext cx="10363196" cy="11430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7D47-199B-4E51-961F-8639070CCFF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14400" y="1981203"/>
            <a:ext cx="5080004" cy="411480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C242D-B2A1-4EBC-958B-5531CFD9F12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97602" y="1981203"/>
            <a:ext cx="5080004" cy="1981203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E845B0-4043-41DF-B35B-ABF5DE3E3729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6197602" y="4114800"/>
            <a:ext cx="5080004" cy="1981203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E242ABB-EAB6-45E8-8CB7-6B6023A17F4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0519E3-530F-480B-A42E-D618D330448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0114644-BD36-4FA0-8A2B-5EDFD4E471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Slide </a:t>
            </a:r>
            <a:fld id="{9A6D21E0-716D-43A2-A5A9-80D54E380A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3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CD1A-B42A-46B1-81F3-94A44B5B64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609603"/>
            <a:ext cx="10363196" cy="11430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2F8F-EA87-4879-AE32-A4FC6D603BF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14400" y="1981203"/>
            <a:ext cx="5080004" cy="1981203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F58C2-12B7-48F3-99B3-1580BE7C857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97602" y="1981203"/>
            <a:ext cx="5080004" cy="1981203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20AF54-6B9E-4634-8822-B110D6F2FA63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914400" y="4114800"/>
            <a:ext cx="5080004" cy="1981203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6575F-02A2-450B-9259-A636FADB7191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97602" y="4114800"/>
            <a:ext cx="5080004" cy="1981203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A06A11B-4E1E-4373-9F78-FB555369BAA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01A01E4-F2AB-44EB-A209-BCA07C6E611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EA7CD69-E50E-459D-BB82-9D0A36B54E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Slide </a:t>
            </a:r>
            <a:fld id="{F40E4CE9-D31A-4A6A-BF13-C134F9C557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54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6">
            <a:extLst>
              <a:ext uri="{FF2B5EF4-FFF2-40B4-BE49-F238E27FC236}">
                <a16:creationId xmlns:a16="http://schemas.microsoft.com/office/drawing/2014/main" id="{23917825-1384-4C55-B747-E8DAEA74C9D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>
          <a:xfrm>
            <a:off x="4233" y="6345"/>
            <a:ext cx="12181417" cy="685165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Billede 7">
            <a:extLst>
              <a:ext uri="{FF2B5EF4-FFF2-40B4-BE49-F238E27FC236}">
                <a16:creationId xmlns:a16="http://schemas.microsoft.com/office/drawing/2014/main" id="{884C30B3-0CC2-4403-9C8B-1F8321E000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27651" y="5975347"/>
            <a:ext cx="1729313" cy="7667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ktangel 8">
            <a:extLst>
              <a:ext uri="{FF2B5EF4-FFF2-40B4-BE49-F238E27FC236}">
                <a16:creationId xmlns:a16="http://schemas.microsoft.com/office/drawing/2014/main" id="{F87F821F-07F7-4ACB-85E4-ED9B7C98261F}"/>
              </a:ext>
            </a:extLst>
          </p:cNvPr>
          <p:cNvSpPr/>
          <p:nvPr/>
        </p:nvSpPr>
        <p:spPr>
          <a:xfrm>
            <a:off x="812801" y="3860797"/>
            <a:ext cx="10562170" cy="1296984"/>
          </a:xfrm>
          <a:prstGeom prst="rect">
            <a:avLst/>
          </a:prstGeom>
          <a:solidFill>
            <a:srgbClr val="211A5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E414CA3-A703-4779-A6C4-105BF38720D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14400" y="2130423"/>
            <a:ext cx="10270165" cy="1470026"/>
          </a:xfrm>
        </p:spPr>
        <p:txBody>
          <a:bodyPr anchorCtr="1"/>
          <a:lstStyle>
            <a:lvl1pPr algn="ctr">
              <a:defRPr lang="en-US" b="1" cap="all" spc="200"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426FF618-7BDB-41F9-9E1E-EEEE300734D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1428" y="3933053"/>
            <a:ext cx="10273137" cy="1152125"/>
          </a:xfrm>
        </p:spPr>
        <p:txBody>
          <a:bodyPr anchor="ctr" anchorCtr="1"/>
          <a:lstStyle>
            <a:lvl1pPr marL="0" indent="0" algn="ctr">
              <a:buNone/>
              <a:defRPr lang="en-US" cap="all" spc="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0916B49A-2415-424B-A6A3-ADAFC51A06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</a:p>
        </p:txBody>
      </p:sp>
      <p:sp>
        <p:nvSpPr>
          <p:cNvPr id="8" name="Pladsholder til diasnummer 5">
            <a:extLst>
              <a:ext uri="{FF2B5EF4-FFF2-40B4-BE49-F238E27FC236}">
                <a16:creationId xmlns:a16="http://schemas.microsoft.com/office/drawing/2014/main" id="{3CD2FF09-3818-4D4A-99DC-E18D73F9D2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6C395D-8A68-4765-9C06-262E9D1AFE74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334404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5F164-6027-401A-9805-7EAEA65A3CA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FE75BD-4F7E-4161-B0A4-6D04EF5B8E3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54616E"/>
              </a:buCl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16F9406-2903-4A51-A9D5-4CEC65950B6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</a:p>
        </p:txBody>
      </p:sp>
      <p:sp>
        <p:nvSpPr>
          <p:cNvPr id="5" name="Pladsholder til diasnummer 5">
            <a:extLst>
              <a:ext uri="{FF2B5EF4-FFF2-40B4-BE49-F238E27FC236}">
                <a16:creationId xmlns:a16="http://schemas.microsoft.com/office/drawing/2014/main" id="{5D9FC593-24FE-4850-B94C-D8BAF2E0275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AEE710-B1A3-4921-9882-F02BB6F3E54E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0456282"/>
      </p:ext>
    </p:extLst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86521-75A2-4A13-BD44-85114E7F36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8BBDD14-A811-4774-B43C-2A60648F0AF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54616E"/>
              </a:buCl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F7BC707-33EC-454E-9002-5C7FB14D628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</a:p>
        </p:txBody>
      </p:sp>
      <p:sp>
        <p:nvSpPr>
          <p:cNvPr id="5" name="Pladsholder til diasnummer 5">
            <a:extLst>
              <a:ext uri="{FF2B5EF4-FFF2-40B4-BE49-F238E27FC236}">
                <a16:creationId xmlns:a16="http://schemas.microsoft.com/office/drawing/2014/main" id="{647B61F5-C45E-4DAD-A17F-76FB83D0CF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AA6666-2707-47FC-8FF3-B4234E20D597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320751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rø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95526-7E72-44DC-895E-3FEEE3A02C1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36ED0DF-79E2-45AC-8202-2D0D7791007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09603" y="1600200"/>
            <a:ext cx="10972800" cy="4375870"/>
          </a:xfrm>
        </p:spPr>
        <p:txBody>
          <a:bodyPr/>
          <a:lstStyle>
            <a:lvl1pPr marL="0" indent="0"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A79C3BC-BE87-42F9-8778-172DBA4F63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</a:p>
        </p:txBody>
      </p:sp>
      <p:sp>
        <p:nvSpPr>
          <p:cNvPr id="5" name="Pladsholder til diasnummer 5">
            <a:extLst>
              <a:ext uri="{FF2B5EF4-FFF2-40B4-BE49-F238E27FC236}">
                <a16:creationId xmlns:a16="http://schemas.microsoft.com/office/drawing/2014/main" id="{AC9AB7B9-73E0-4D9C-AD04-962DC22B79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575A92-DFE4-4229-A017-4B39BAC6157B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18531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2CC52-51A9-467D-AEA8-6AC89A6977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3082" y="2984976"/>
            <a:ext cx="10363196" cy="1362071"/>
          </a:xfrm>
        </p:spPr>
        <p:txBody>
          <a:bodyPr anchor="t" anchorCtr="1"/>
          <a:lstStyle>
            <a:lvl1pPr algn="ctr">
              <a:defRPr cap="all"/>
            </a:lvl1pPr>
          </a:lstStyle>
          <a:p>
            <a:pPr lvl="0"/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CC3C579-6526-4428-A779-6784E941E6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3082" y="1484784"/>
            <a:ext cx="10363196" cy="1500182"/>
          </a:xfrm>
        </p:spPr>
        <p:txBody>
          <a:bodyPr anchor="b" anchorCtr="1"/>
          <a:lstStyle>
            <a:lvl1pPr marL="0" indent="0" algn="ctr">
              <a:spcBef>
                <a:spcPts val="500"/>
              </a:spcBef>
              <a:buNone/>
              <a:defRPr lang="en-US" sz="2000">
                <a:solidFill>
                  <a:srgbClr val="54616E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25211C-8CEE-42CE-B7E4-59BE3AB50E7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</a:p>
        </p:txBody>
      </p:sp>
      <p:sp>
        <p:nvSpPr>
          <p:cNvPr id="5" name="Pladsholder til diasnummer 5">
            <a:extLst>
              <a:ext uri="{FF2B5EF4-FFF2-40B4-BE49-F238E27FC236}">
                <a16:creationId xmlns:a16="http://schemas.microsoft.com/office/drawing/2014/main" id="{73EC57FF-1176-47FF-82F7-0B3C50947AA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FF4763-789B-4B63-B431-E96201E4AD2C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223712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843B0-90D6-4B4C-9281-3E874E7A21E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C9C0167-6288-4CE4-8B51-3197662EDDA3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09603" y="1556793"/>
            <a:ext cx="5294376" cy="439248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249FEEA8-5811-4310-9EE7-9EB237310CB4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288017" y="1556793"/>
            <a:ext cx="5294376" cy="439248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AE7A1ADC-5AFF-4A65-8019-4F9C99E92D7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D524EB09-C585-4E38-B7D8-DC4010F2F2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C05D28-7FB9-4E85-9AA6-B26DB2591947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89571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B028E-499D-494B-BA1F-159A5DE94DE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572A7D5-4F47-4A73-B13D-C692F3655D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603" y="1535113"/>
            <a:ext cx="5386913" cy="639759"/>
          </a:xfr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None/>
              <a:defRPr b="1"/>
            </a:lvl1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tekst 4">
            <a:extLst>
              <a:ext uri="{FF2B5EF4-FFF2-40B4-BE49-F238E27FC236}">
                <a16:creationId xmlns:a16="http://schemas.microsoft.com/office/drawing/2014/main" id="{D39BE55B-B097-4A57-A33A-44F1D5AE3C9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93368" y="1535113"/>
            <a:ext cx="5389034" cy="639759"/>
          </a:xfr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None/>
              <a:defRPr b="1"/>
            </a:lvl1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97A1B70A-AD8B-4F0D-99CD-C33C79A9707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23392" y="2204865"/>
            <a:ext cx="5376598" cy="3672404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43701D40-9D02-47FF-B204-E281B12F428F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178216" y="2204865"/>
            <a:ext cx="5390388" cy="3672404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ACF338C6-08E4-4364-A635-A8681FFBE2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</a:p>
        </p:txBody>
      </p:sp>
      <p:sp>
        <p:nvSpPr>
          <p:cNvPr id="8" name="Pladsholder til diasnummer 5">
            <a:extLst>
              <a:ext uri="{FF2B5EF4-FFF2-40B4-BE49-F238E27FC236}">
                <a16:creationId xmlns:a16="http://schemas.microsoft.com/office/drawing/2014/main" id="{0614A3F4-8A24-4134-B942-E64A3EC2DC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E11D65-D617-4537-9416-BF9C94F69FDE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027125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0F7B5-263D-4E60-A5D6-A8C0714A0E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3">
            <a:extLst>
              <a:ext uri="{FF2B5EF4-FFF2-40B4-BE49-F238E27FC236}">
                <a16:creationId xmlns:a16="http://schemas.microsoft.com/office/drawing/2014/main" id="{0CE99E49-0A35-449A-B0BF-6A97C5494E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</a:p>
        </p:txBody>
      </p:sp>
      <p:sp>
        <p:nvSpPr>
          <p:cNvPr id="4" name="Pladsholder til diasnummer 5">
            <a:extLst>
              <a:ext uri="{FF2B5EF4-FFF2-40B4-BE49-F238E27FC236}">
                <a16:creationId xmlns:a16="http://schemas.microsoft.com/office/drawing/2014/main" id="{7AA183CF-B07C-48F5-B370-02C1C95511B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C2A6DF-3988-47BF-A248-2DEF2C6635FB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405057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82C26D60-99D5-49A2-BFD0-EFB0D708B65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</a:p>
        </p:txBody>
      </p:sp>
      <p:sp>
        <p:nvSpPr>
          <p:cNvPr id="3" name="Pladsholder til diasnummer 5">
            <a:extLst>
              <a:ext uri="{FF2B5EF4-FFF2-40B4-BE49-F238E27FC236}">
                <a16:creationId xmlns:a16="http://schemas.microsoft.com/office/drawing/2014/main" id="{168388FA-92BA-40AE-AC50-A28E72516B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110D87-5F0B-43C6-899C-D65D96761A0F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739652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A1A885-84F5-4058-AE94-C9EB0CDA91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273048"/>
            <a:ext cx="4011079" cy="1162046"/>
          </a:xfrm>
        </p:spPr>
        <p:txBody>
          <a:bodyPr anchor="b">
            <a:normAutofit/>
          </a:bodyPr>
          <a:lstStyle>
            <a:lvl1pPr>
              <a:defRPr sz="1800" b="1"/>
            </a:lvl1pPr>
          </a:lstStyle>
          <a:p>
            <a:pPr lvl="0"/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3">
            <a:extLst>
              <a:ext uri="{FF2B5EF4-FFF2-40B4-BE49-F238E27FC236}">
                <a16:creationId xmlns:a16="http://schemas.microsoft.com/office/drawing/2014/main" id="{AC13404A-A075-4EDA-915D-5F1F819A91A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603" y="1435105"/>
            <a:ext cx="4011079" cy="4442173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None/>
              <a:defRPr/>
            </a:lvl1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366C4D57-1D24-4E92-80B5-7F65C88BAFE9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847865" y="260649"/>
            <a:ext cx="6432712" cy="561661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59B74969-D755-4BBF-9D5F-6DDB0E6B5A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92518028-1B6A-4EAE-ADE6-E338BCC0F1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EDEB5E-57DF-40F9-8CA1-751244E849B2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819062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709DD-3C0B-4DC3-A997-CEF488F465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20" y="4653134"/>
            <a:ext cx="7315200" cy="566735"/>
          </a:xfrm>
        </p:spPr>
        <p:txBody>
          <a:bodyPr anchor="b" anchorCtr="1">
            <a:normAutofit/>
          </a:bodyPr>
          <a:lstStyle>
            <a:lvl1pPr algn="ctr">
              <a:defRPr/>
            </a:lvl1pPr>
          </a:lstStyle>
          <a:p>
            <a:pPr lvl="0"/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B00B405-384D-4ADF-A284-84B526638F3C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2389720" y="612776"/>
            <a:ext cx="7315200" cy="389634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lang="en-US" sz="3200"/>
            </a:lvl1pPr>
          </a:lstStyle>
          <a:p>
            <a:pPr lvl="0"/>
            <a:r>
              <a:rPr lang="en-US"/>
              <a:t>Click icon to add picture</a:t>
            </a:r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8DC0EF8-CADC-4523-9E9D-8B6D68529F1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389720" y="5367335"/>
            <a:ext cx="7315200" cy="509933"/>
          </a:xfrm>
        </p:spPr>
        <p:txBody>
          <a:bodyPr anchorCtr="1">
            <a:normAutofit/>
          </a:bodyPr>
          <a:lstStyle>
            <a:lvl1pPr marL="0" indent="0" algn="ctr">
              <a:spcBef>
                <a:spcPts val="400"/>
              </a:spcBef>
              <a:buNone/>
              <a:defRPr>
                <a:solidFill>
                  <a:srgbClr val="54616E"/>
                </a:solidFill>
              </a:defRPr>
            </a:lvl1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2C69BA02-DD3E-4915-95F5-48DAE0E5588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2A9FE538-2867-43C2-932B-B4540E38B4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7987E3-8B3B-44BC-98E0-74205BC0B8C9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555331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lside billede med blå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9">
            <a:extLst>
              <a:ext uri="{FF2B5EF4-FFF2-40B4-BE49-F238E27FC236}">
                <a16:creationId xmlns:a16="http://schemas.microsoft.com/office/drawing/2014/main" id="{9A84907E-524D-406F-AEE9-D0583EFA65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27651" y="5975347"/>
            <a:ext cx="1729313" cy="7667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66E859B-4692-4E58-B5F3-77AE4FDE89F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lang="en-US" sz="3200"/>
            </a:lvl1pPr>
          </a:lstStyle>
          <a:p>
            <a:pPr lvl="0"/>
            <a:r>
              <a:rPr lang="en-US"/>
              <a:t>Click icon to add picture</a:t>
            </a:r>
            <a:endParaRPr lang="da-DK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5A904D6-6450-49B2-88E1-B92EFD232F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7431" y="3573018"/>
            <a:ext cx="10177134" cy="2160242"/>
          </a:xfrm>
        </p:spPr>
        <p:txBody>
          <a:bodyPr anchor="t" anchorCtr="1">
            <a:normAutofit/>
          </a:bodyPr>
          <a:lstStyle>
            <a:lvl1pPr algn="ctr">
              <a:defRPr cap="all"/>
            </a:lvl1pPr>
          </a:lstStyle>
          <a:p>
            <a:pPr lvl="0"/>
            <a:r>
              <a:rPr lang="da-DK"/>
              <a:t>Klik for at redigere titeltypografien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D31A278-36B4-4F86-8AAD-8AB83573602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</a:p>
        </p:txBody>
      </p:sp>
      <p:sp>
        <p:nvSpPr>
          <p:cNvPr id="6" name="Pladsholder til diasnummer 6">
            <a:extLst>
              <a:ext uri="{FF2B5EF4-FFF2-40B4-BE49-F238E27FC236}">
                <a16:creationId xmlns:a16="http://schemas.microsoft.com/office/drawing/2014/main" id="{12E00E73-72C8-4236-93D5-B3EB8CF235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DAE643-932C-4A53-BB81-2854B04AB791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19814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lside billede med hvi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7">
            <a:extLst>
              <a:ext uri="{FF2B5EF4-FFF2-40B4-BE49-F238E27FC236}">
                <a16:creationId xmlns:a16="http://schemas.microsoft.com/office/drawing/2014/main" id="{6F12A96A-BBCB-4875-989B-DA3CE5CC7D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27651" y="5975347"/>
            <a:ext cx="1729313" cy="7667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B8FF130-FDC8-4CC9-ABF7-AB4C04AD4E4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lang="en-US" sz="3200"/>
            </a:lvl1pPr>
          </a:lstStyle>
          <a:p>
            <a:pPr lvl="0"/>
            <a:r>
              <a:rPr lang="en-US"/>
              <a:t>Click icon to add picture</a:t>
            </a:r>
            <a:endParaRPr lang="da-DK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3C8BC64B-151A-4851-82F5-B12AE8AF53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3443" y="3573018"/>
            <a:ext cx="9985110" cy="2232251"/>
          </a:xfrm>
        </p:spPr>
        <p:txBody>
          <a:bodyPr anchor="t" anchorCtr="1">
            <a:normAutofit/>
          </a:bodyPr>
          <a:lstStyle>
            <a:lvl1pPr algn="ctr">
              <a:defRPr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Klik for at redigere titeltypografien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07F8698-59D7-48CE-9FD0-D42DA244334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</a:p>
        </p:txBody>
      </p:sp>
      <p:sp>
        <p:nvSpPr>
          <p:cNvPr id="6" name="Pladsholder til diasnummer 6">
            <a:extLst>
              <a:ext uri="{FF2B5EF4-FFF2-40B4-BE49-F238E27FC236}">
                <a16:creationId xmlns:a16="http://schemas.microsoft.com/office/drawing/2014/main" id="{271B10C5-5F1F-4ED2-9BAF-FE360C91BF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2439D6-7E05-40D5-95FB-99646ABE5C75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7426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rø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3E703-798F-46B6-8F1D-30CE8E4080A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B8820EC-B477-4F5B-AA9F-7AAF85F921A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09603" y="1600200"/>
            <a:ext cx="10972800" cy="4375870"/>
          </a:xfrm>
        </p:spPr>
        <p:txBody>
          <a:bodyPr/>
          <a:lstStyle>
            <a:lvl1pPr marL="0" indent="0"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FE6B830-3586-4BDC-9A02-92692DAF9BF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</a:p>
        </p:txBody>
      </p:sp>
      <p:sp>
        <p:nvSpPr>
          <p:cNvPr id="5" name="Pladsholder til diasnummer 5">
            <a:extLst>
              <a:ext uri="{FF2B5EF4-FFF2-40B4-BE49-F238E27FC236}">
                <a16:creationId xmlns:a16="http://schemas.microsoft.com/office/drawing/2014/main" id="{71A35910-D4E2-4812-A6B9-176807DB5BB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97C85F-4E24-439E-8779-F38AA18CB3CA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791467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ut 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6">
            <a:extLst>
              <a:ext uri="{FF2B5EF4-FFF2-40B4-BE49-F238E27FC236}">
                <a16:creationId xmlns:a16="http://schemas.microsoft.com/office/drawing/2014/main" id="{41166288-7878-4754-ACD8-D38074A3EB5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>
          <a:xfrm>
            <a:off x="4233" y="6345"/>
            <a:ext cx="12181417" cy="685165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ktangel 4">
            <a:extLst>
              <a:ext uri="{FF2B5EF4-FFF2-40B4-BE49-F238E27FC236}">
                <a16:creationId xmlns:a16="http://schemas.microsoft.com/office/drawing/2014/main" id="{9C4AF6C9-45BC-473E-8249-10E82D1B2D4B}"/>
              </a:ext>
            </a:extLst>
          </p:cNvPr>
          <p:cNvSpPr/>
          <p:nvPr/>
        </p:nvSpPr>
        <p:spPr>
          <a:xfrm>
            <a:off x="814922" y="2492380"/>
            <a:ext cx="10562170" cy="1584326"/>
          </a:xfrm>
          <a:prstGeom prst="rect">
            <a:avLst/>
          </a:prstGeom>
          <a:solidFill>
            <a:srgbClr val="211A5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" name="Billede 7">
            <a:extLst>
              <a:ext uri="{FF2B5EF4-FFF2-40B4-BE49-F238E27FC236}">
                <a16:creationId xmlns:a16="http://schemas.microsoft.com/office/drawing/2014/main" id="{D0A17E97-5CE5-46BF-8C7B-EAEC990DE6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27651" y="5975347"/>
            <a:ext cx="1729313" cy="7667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0E99A2E2-E430-4B4B-B427-4912FF5EB7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2562477"/>
            <a:ext cx="10363196" cy="1470026"/>
          </a:xfrm>
        </p:spPr>
        <p:txBody>
          <a:bodyPr anchorCtr="1"/>
          <a:lstStyle>
            <a:lvl1pPr algn="ctr">
              <a:defRPr cap="all" spc="20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Klik for at redigere titeltypografien i masteren</a:t>
            </a: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D0191B1F-0ADE-44AE-AC81-88B6A650C4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D7C3A09C-5EF1-42F0-81AD-6A005B6B94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AED876-1CA9-4890-BC75-4C2C61211B8F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148615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C2E1-2BDA-4528-8B82-F4F987259E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609603"/>
            <a:ext cx="10363196" cy="11430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E004B65-0F04-465C-B15E-26F47DA57B9A}"/>
              </a:ext>
            </a:extLst>
          </p:cNvPr>
          <p:cNvSpPr txBox="1">
            <a:spLocks noGrp="1"/>
          </p:cNvSpPr>
          <p:nvPr>
            <p:ph type="tbl" idx="1"/>
          </p:nvPr>
        </p:nvSpPr>
        <p:spPr>
          <a:xfrm>
            <a:off x="914400" y="1981203"/>
            <a:ext cx="10363196" cy="41148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AA9F21-6C7F-4F37-88A0-D7FFF7FB99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56A3F5-E719-4BF9-8EED-D95B1E0798D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E10667-4CEA-4EF5-8A24-04141CA568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Slide </a:t>
            </a:r>
            <a:fld id="{939D05AA-EBE7-40FF-87A9-23FA94ED3D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095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9A6B9B-53A0-4183-94EC-433DA080082D}"/>
              </a:ext>
            </a:extLst>
          </p:cNvPr>
          <p:cNvSpPr txBox="1">
            <a:spLocks noGrp="1"/>
          </p:cNvSpPr>
          <p:nvPr>
            <p:ph/>
          </p:nvPr>
        </p:nvSpPr>
        <p:spPr>
          <a:xfrm>
            <a:off x="914400" y="609603"/>
            <a:ext cx="10363196" cy="548640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EF50F1B-689D-47C1-A9FE-D58D9D85EEA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02354AB-5AA6-43BB-9C75-1F21DD2CC9B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FB4F8F0-46F4-4346-B2C6-28C4516C297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Slide </a:t>
            </a:r>
            <a:fld id="{3745DBC5-0952-4A74-9767-54B1307F8D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861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1BD45-E458-4116-B4F0-E1999439A0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609603"/>
            <a:ext cx="10363196" cy="11430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3867F-ED7A-4817-B348-991C9FE9CFC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14400" y="1981203"/>
            <a:ext cx="5080004" cy="411480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9C3EB-6E34-4B6F-8B34-71BB243C598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97602" y="1981203"/>
            <a:ext cx="5080004" cy="1981203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763543-2448-4338-81EC-DC337E74883A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6197602" y="4114800"/>
            <a:ext cx="5080004" cy="1981203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6CB9150-1706-42C7-A81F-473CEEEB73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4D0BA80-9158-47F4-BE98-B9F96EF3118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F135976-C05D-408B-BAB1-05F9DAF278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Slide </a:t>
            </a:r>
            <a:fld id="{BAD39814-CBBE-458E-BB67-C1162F5E78D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324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6D11-F11B-4EAB-AFEC-84E0C09AEF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609603"/>
            <a:ext cx="10363196" cy="11430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0681-A83F-40B2-9FFB-84C73708544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14400" y="1981203"/>
            <a:ext cx="5080004" cy="1981203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2D867-8815-4CA4-A876-D93956F399F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97602" y="1981203"/>
            <a:ext cx="5080004" cy="1981203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245A6D-2BDB-4BED-8575-F1B211CC74EF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914400" y="4114800"/>
            <a:ext cx="5080004" cy="1981203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FC0FB-E6F7-48D5-9286-E18244AD5591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97602" y="4114800"/>
            <a:ext cx="5080004" cy="1981203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E22A56-1D0A-481D-A3AF-09AE391E2EF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A98C7DC-A8CB-4453-8FB2-41CC5F5B11C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B71D181-1C50-439D-98BE-5E364325779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Slide </a:t>
            </a:r>
            <a:fld id="{DADBAC77-1FC4-46F5-AF63-446C70C34C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05ACF-4F03-4E0C-B1E5-92636ADB4D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3082" y="2984976"/>
            <a:ext cx="10363196" cy="1362071"/>
          </a:xfrm>
        </p:spPr>
        <p:txBody>
          <a:bodyPr anchor="t" anchorCtr="1"/>
          <a:lstStyle>
            <a:lvl1pPr algn="ctr">
              <a:defRPr cap="all"/>
            </a:lvl1pPr>
          </a:lstStyle>
          <a:p>
            <a:pPr lvl="0"/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E4BFEA8-E26D-4EB5-906D-913714B1A6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3082" y="1484784"/>
            <a:ext cx="10363196" cy="1500182"/>
          </a:xfrm>
        </p:spPr>
        <p:txBody>
          <a:bodyPr anchor="b" anchorCtr="1"/>
          <a:lstStyle>
            <a:lvl1pPr marL="0" indent="0" algn="ctr">
              <a:spcBef>
                <a:spcPts val="500"/>
              </a:spcBef>
              <a:buNone/>
              <a:defRPr lang="en-US" sz="2000">
                <a:solidFill>
                  <a:srgbClr val="54616E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87FF4EF-A59A-4613-B370-92A0CC4068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</a:p>
        </p:txBody>
      </p:sp>
      <p:sp>
        <p:nvSpPr>
          <p:cNvPr id="5" name="Pladsholder til diasnummer 5">
            <a:extLst>
              <a:ext uri="{FF2B5EF4-FFF2-40B4-BE49-F238E27FC236}">
                <a16:creationId xmlns:a16="http://schemas.microsoft.com/office/drawing/2014/main" id="{97CB2402-7153-433B-8E7F-AB0D8AFD88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BF955B-6683-4C79-9350-34663BDD6D4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943490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8908A-7455-4E6A-B872-54AF07C9BBB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2BD60F5-03DD-4CF8-8192-0E455647DFA3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09603" y="1556793"/>
            <a:ext cx="5294376" cy="439248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4E37244A-6CEE-422B-8549-85CD21FA3889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288017" y="1556793"/>
            <a:ext cx="5294376" cy="439248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FC5DAEBF-EF1B-4414-8C2F-D8ABB1CABD7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F3CAFA96-739D-4188-99B3-0D1CC10C09C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DA976E-57B8-487B-B248-2F62E6AAEB92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397404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B7AAF-6038-4FD4-B251-232383C631E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B321DAB-4360-4D88-8218-361FD98A3A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603" y="1535113"/>
            <a:ext cx="5386913" cy="639759"/>
          </a:xfr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None/>
              <a:defRPr b="1"/>
            </a:lvl1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tekst 4">
            <a:extLst>
              <a:ext uri="{FF2B5EF4-FFF2-40B4-BE49-F238E27FC236}">
                <a16:creationId xmlns:a16="http://schemas.microsoft.com/office/drawing/2014/main" id="{89AC1536-0D67-4605-B05A-E7680D1A56F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93368" y="1535113"/>
            <a:ext cx="5389034" cy="639759"/>
          </a:xfr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None/>
              <a:defRPr b="1"/>
            </a:lvl1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AFE6EC9C-3C19-41F2-9115-203A4FF2151F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23392" y="2204865"/>
            <a:ext cx="5376598" cy="3672404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242BDCD6-6F03-444E-BBB3-AEA175647F8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178216" y="2204865"/>
            <a:ext cx="5390388" cy="3672404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A9340F4A-5BF6-4DDD-8987-79136519B37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</a:p>
        </p:txBody>
      </p:sp>
      <p:sp>
        <p:nvSpPr>
          <p:cNvPr id="8" name="Pladsholder til diasnummer 5">
            <a:extLst>
              <a:ext uri="{FF2B5EF4-FFF2-40B4-BE49-F238E27FC236}">
                <a16:creationId xmlns:a16="http://schemas.microsoft.com/office/drawing/2014/main" id="{616CA561-575C-4819-B317-C2167EEE33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1DADFA-6EAF-4997-BF51-2C161C094D31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148125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283FB-91D7-4FE9-9960-FED9F563E85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3">
            <a:extLst>
              <a:ext uri="{FF2B5EF4-FFF2-40B4-BE49-F238E27FC236}">
                <a16:creationId xmlns:a16="http://schemas.microsoft.com/office/drawing/2014/main" id="{55866358-9867-4881-B6EB-8A2F25AFF8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</a:p>
        </p:txBody>
      </p:sp>
      <p:sp>
        <p:nvSpPr>
          <p:cNvPr id="4" name="Pladsholder til diasnummer 5">
            <a:extLst>
              <a:ext uri="{FF2B5EF4-FFF2-40B4-BE49-F238E27FC236}">
                <a16:creationId xmlns:a16="http://schemas.microsoft.com/office/drawing/2014/main" id="{958C8B7E-97EE-4539-AC54-8A81FA1BFA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4EA19B-1798-41F1-A6D9-AEEAAB93B0A7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512666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E9C7DF6D-F937-4524-80CE-0CE2DE545BF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</a:p>
        </p:txBody>
      </p:sp>
      <p:sp>
        <p:nvSpPr>
          <p:cNvPr id="3" name="Pladsholder til diasnummer 5">
            <a:extLst>
              <a:ext uri="{FF2B5EF4-FFF2-40B4-BE49-F238E27FC236}">
                <a16:creationId xmlns:a16="http://schemas.microsoft.com/office/drawing/2014/main" id="{CE50500F-E7D5-4369-96ED-307A56E8D8F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35792C-10EE-4FD1-B3DB-614B29003E21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578582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B6105-555D-40FB-BA01-1BA7C74270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273048"/>
            <a:ext cx="4011079" cy="1162046"/>
          </a:xfrm>
        </p:spPr>
        <p:txBody>
          <a:bodyPr anchor="b">
            <a:normAutofit/>
          </a:bodyPr>
          <a:lstStyle>
            <a:lvl1pPr>
              <a:defRPr sz="1800" b="1"/>
            </a:lvl1pPr>
          </a:lstStyle>
          <a:p>
            <a:pPr lvl="0"/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3">
            <a:extLst>
              <a:ext uri="{FF2B5EF4-FFF2-40B4-BE49-F238E27FC236}">
                <a16:creationId xmlns:a16="http://schemas.microsoft.com/office/drawing/2014/main" id="{130AF5A6-C8A9-40FE-92C0-A90D988E49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603" y="1435105"/>
            <a:ext cx="4011079" cy="4442173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None/>
              <a:defRPr/>
            </a:lvl1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932E4EA6-57C4-43A8-BBA0-9408F5AB22A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847865" y="260649"/>
            <a:ext cx="6432712" cy="561661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41FC7B2F-5535-4E15-8B0D-7269F077922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26.02.2021</a:t>
            </a:r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1FA6E8AE-9718-465C-BD01-02F1F4EC98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7F47F5-CAE8-4C9D-90A2-6797A4D7232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174661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9A00711-018D-40E7-9E51-22239D89E1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27464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B96CE6D-5AD6-46C1-9567-0B1E0E7420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1600200"/>
            <a:ext cx="10972800" cy="437514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pic>
        <p:nvPicPr>
          <p:cNvPr id="4" name="Billede 9">
            <a:extLst>
              <a:ext uri="{FF2B5EF4-FFF2-40B4-BE49-F238E27FC236}">
                <a16:creationId xmlns:a16="http://schemas.microsoft.com/office/drawing/2014/main" id="{E5F6D349-FF82-4BD0-BA99-484C08A3CE10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5327651" y="5975347"/>
            <a:ext cx="1729313" cy="7667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AB255882-2745-4ABB-9E12-ACC67C1FCB9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09603" y="6356351"/>
            <a:ext cx="284479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a-DK" sz="1000" b="0" i="0" u="none" strike="noStrike" kern="1200" cap="none" spc="0" baseline="0">
                <a:solidFill>
                  <a:srgbClr val="54616E"/>
                </a:solidFill>
                <a:uFillTx/>
                <a:latin typeface="Arial"/>
              </a:defRPr>
            </a:lvl1pPr>
          </a:lstStyle>
          <a:p>
            <a:pPr lvl="0"/>
            <a:r>
              <a:rPr lang="da-DK"/>
              <a:t>26.02.2021</a:t>
            </a:r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FAF33CFD-C017-4585-9E62-805AB1D12BE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737604" y="6356351"/>
            <a:ext cx="284479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a-DK" sz="1000" b="0" i="0" u="none" strike="noStrike" kern="1200" cap="none" spc="0" baseline="0">
                <a:solidFill>
                  <a:srgbClr val="54616E"/>
                </a:solidFill>
                <a:uFillTx/>
                <a:latin typeface="Arial"/>
              </a:defRPr>
            </a:lvl1pPr>
          </a:lstStyle>
          <a:p>
            <a:pPr lvl="0"/>
            <a:fld id="{A3A608BC-B2B2-4B1F-872B-2D25658C2043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894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da-DK" sz="2400" b="0" i="0" u="none" strike="noStrike" kern="1200" cap="none" spc="0" baseline="0">
          <a:solidFill>
            <a:srgbClr val="211A52"/>
          </a:solidFill>
          <a:uFillTx/>
          <a:latin typeface="Arial"/>
        </a:defRPr>
      </a:lvl1pPr>
    </p:titleStyle>
    <p:bodyStyle>
      <a:lvl1pPr marL="342900" marR="0" lvl="0" indent="-34290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SzPct val="100000"/>
        <a:buFont typeface="Arial" pitchFamily="34"/>
        <a:buChar char="•"/>
        <a:tabLst/>
        <a:defRPr lang="da-DK" sz="1800" b="0" i="0" u="none" strike="noStrike" kern="1200" cap="none" spc="0" baseline="0">
          <a:solidFill>
            <a:srgbClr val="211A52"/>
          </a:solidFill>
          <a:uFillTx/>
          <a:latin typeface="Arial"/>
        </a:defRPr>
      </a:lvl1pPr>
      <a:lvl2pPr marL="742950" marR="0" lvl="1" indent="-28575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SzPct val="100000"/>
        <a:buFont typeface="Arial" pitchFamily="34"/>
        <a:buChar char="•"/>
        <a:tabLst/>
        <a:defRPr lang="da-DK" sz="1800" b="0" i="0" u="none" strike="noStrike" kern="1200" cap="none" spc="0" baseline="0">
          <a:solidFill>
            <a:srgbClr val="211A52"/>
          </a:solidFill>
          <a:uFillTx/>
          <a:latin typeface="Arial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SzPct val="100000"/>
        <a:buFont typeface="Arial" pitchFamily="34"/>
        <a:buChar char="•"/>
        <a:tabLst/>
        <a:defRPr lang="da-DK" sz="1800" b="0" i="0" u="none" strike="noStrike" kern="1200" cap="none" spc="0" baseline="0">
          <a:solidFill>
            <a:srgbClr val="211A52"/>
          </a:solidFill>
          <a:uFillTx/>
          <a:latin typeface="Arial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SzPct val="100000"/>
        <a:buFont typeface="Arial" pitchFamily="34"/>
        <a:buChar char="•"/>
        <a:tabLst/>
        <a:defRPr lang="da-DK" sz="1800" b="0" i="0" u="none" strike="noStrike" kern="1200" cap="none" spc="0" baseline="0">
          <a:solidFill>
            <a:srgbClr val="211A52"/>
          </a:solidFill>
          <a:uFillTx/>
          <a:latin typeface="Arial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SzPct val="100000"/>
        <a:buFont typeface="Arial" pitchFamily="34"/>
        <a:buChar char="•"/>
        <a:tabLst/>
        <a:defRPr lang="da-DK" sz="1800" b="0" i="0" u="none" strike="noStrike" kern="1200" cap="none" spc="0" baseline="0">
          <a:solidFill>
            <a:srgbClr val="211A52"/>
          </a:solidFill>
          <a:uFillTx/>
          <a:latin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F69F1B5-92B7-46E4-A138-569575CDB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27464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F101CD4-BEA9-494D-99AA-1EDF7B7262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1600200"/>
            <a:ext cx="10972800" cy="437514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pic>
        <p:nvPicPr>
          <p:cNvPr id="4" name="Billede 9">
            <a:extLst>
              <a:ext uri="{FF2B5EF4-FFF2-40B4-BE49-F238E27FC236}">
                <a16:creationId xmlns:a16="http://schemas.microsoft.com/office/drawing/2014/main" id="{90F12241-38C3-4953-BD09-24A125918C3C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5327651" y="5975347"/>
            <a:ext cx="1729313" cy="7667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4E0F905D-3580-4287-8469-3A0140EAF53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09603" y="6356351"/>
            <a:ext cx="284479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a-DK" sz="1000" b="0" i="0" u="none" strike="noStrike" kern="1200" cap="none" spc="0" baseline="0">
                <a:solidFill>
                  <a:srgbClr val="54616E"/>
                </a:solidFill>
                <a:uFillTx/>
                <a:latin typeface="Arial"/>
              </a:defRPr>
            </a:lvl1pPr>
          </a:lstStyle>
          <a:p>
            <a:pPr lvl="0"/>
            <a:r>
              <a:rPr lang="da-DK"/>
              <a:t>26.02.2021</a:t>
            </a:r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44839952-517B-4029-9A9E-52E50B1D1F7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737604" y="6356351"/>
            <a:ext cx="284479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a-DK" sz="1000" b="0" i="0" u="none" strike="noStrike" kern="1200" cap="none" spc="0" baseline="0">
                <a:solidFill>
                  <a:srgbClr val="54616E"/>
                </a:solidFill>
                <a:uFillTx/>
                <a:latin typeface="Arial"/>
              </a:defRPr>
            </a:lvl1pPr>
          </a:lstStyle>
          <a:p>
            <a:pPr lvl="0"/>
            <a:fld id="{B9016F02-6E01-4FC3-A984-644C6DCF4C5D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071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>
    <p:fade/>
  </p:transition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da-DK" sz="2400" b="0" i="0" u="none" strike="noStrike" kern="1200" cap="none" spc="0" baseline="0">
          <a:solidFill>
            <a:srgbClr val="211A52"/>
          </a:solidFill>
          <a:uFillTx/>
          <a:latin typeface="Arial"/>
        </a:defRPr>
      </a:lvl1pPr>
    </p:titleStyle>
    <p:bodyStyle>
      <a:lvl1pPr marL="342900" marR="0" lvl="0" indent="-34290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SzPct val="100000"/>
        <a:buFont typeface="Arial" pitchFamily="34"/>
        <a:buChar char="•"/>
        <a:tabLst/>
        <a:defRPr lang="da-DK" sz="1800" b="0" i="0" u="none" strike="noStrike" kern="1200" cap="none" spc="0" baseline="0">
          <a:solidFill>
            <a:srgbClr val="211A52"/>
          </a:solidFill>
          <a:uFillTx/>
          <a:latin typeface="Arial"/>
        </a:defRPr>
      </a:lvl1pPr>
      <a:lvl2pPr marL="742950" marR="0" lvl="1" indent="-28575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SzPct val="100000"/>
        <a:buFont typeface="Arial" pitchFamily="34"/>
        <a:buChar char="•"/>
        <a:tabLst/>
        <a:defRPr lang="da-DK" sz="1800" b="0" i="0" u="none" strike="noStrike" kern="1200" cap="none" spc="0" baseline="0">
          <a:solidFill>
            <a:srgbClr val="211A52"/>
          </a:solidFill>
          <a:uFillTx/>
          <a:latin typeface="Arial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SzPct val="100000"/>
        <a:buFont typeface="Arial" pitchFamily="34"/>
        <a:buChar char="•"/>
        <a:tabLst/>
        <a:defRPr lang="da-DK" sz="1800" b="0" i="0" u="none" strike="noStrike" kern="1200" cap="none" spc="0" baseline="0">
          <a:solidFill>
            <a:srgbClr val="211A52"/>
          </a:solidFill>
          <a:uFillTx/>
          <a:latin typeface="Arial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SzPct val="100000"/>
        <a:buFont typeface="Arial" pitchFamily="34"/>
        <a:buChar char="•"/>
        <a:tabLst/>
        <a:defRPr lang="da-DK" sz="1800" b="0" i="0" u="none" strike="noStrike" kern="1200" cap="none" spc="0" baseline="0">
          <a:solidFill>
            <a:srgbClr val="211A52"/>
          </a:solidFill>
          <a:uFillTx/>
          <a:latin typeface="Arial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SzPct val="100000"/>
        <a:buFont typeface="Arial" pitchFamily="34"/>
        <a:buChar char="•"/>
        <a:tabLst/>
        <a:defRPr lang="da-DK" sz="1800" b="0" i="0" u="none" strike="noStrike" kern="1200" cap="none" spc="0" baseline="0">
          <a:solidFill>
            <a:srgbClr val="211A52"/>
          </a:solidFill>
          <a:uFillTx/>
          <a:latin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ra@es.aau.d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84069727-3E9B-4BF1-AC1B-EB6100B150F9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832387" cy="6858000"/>
          </a:xfrm>
          <a:prstGeom prst="rect">
            <a:avLst/>
          </a:prstGeom>
          <a:solidFill>
            <a:srgbClr val="5B9BD5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3D3FAE8B-B919-4DCF-8B57-F229EC0AA717}"/>
              </a:ext>
            </a:extLst>
          </p:cNvPr>
          <p:cNvSpPr>
            <a:spLocks noMove="1" noResize="1"/>
          </p:cNvSpPr>
          <p:nvPr/>
        </p:nvSpPr>
        <p:spPr>
          <a:xfrm>
            <a:off x="832387" y="0"/>
            <a:ext cx="3218916" cy="6858000"/>
          </a:xfrm>
          <a:prstGeom prst="rect">
            <a:avLst/>
          </a:prstGeom>
          <a:solidFill>
            <a:srgbClr val="2E75B6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816939D-273F-4454-B667-F14DDF018FD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92206" y="1608667"/>
            <a:ext cx="2823274" cy="4501124"/>
          </a:xfrm>
        </p:spPr>
        <p:txBody>
          <a:bodyPr anchor="t">
            <a:normAutofit/>
          </a:bodyPr>
          <a:lstStyle/>
          <a:p>
            <a:pPr lvl="0" algn="r">
              <a:lnSpc>
                <a:spcPct val="90000"/>
              </a:lnSpc>
            </a:pPr>
            <a:r>
              <a:rPr lang="en-US" sz="2200" dirty="0" err="1">
                <a:solidFill>
                  <a:srgbClr val="FFFFFF"/>
                </a:solidFill>
                <a:latin typeface="Calibri Light"/>
              </a:rPr>
              <a:t>HøJ</a:t>
            </a:r>
            <a:r>
              <a:rPr lang="en-US" sz="2200" dirty="0">
                <a:solidFill>
                  <a:srgbClr val="FFFFFF"/>
                </a:solidFill>
                <a:latin typeface="Calibri Light"/>
              </a:rPr>
              <a:t> PERFORMANCE PROGRAMMERING</a:t>
            </a:r>
            <a:br>
              <a:rPr lang="en-US" sz="2200" dirty="0">
                <a:solidFill>
                  <a:srgbClr val="FFFFFF"/>
                </a:solidFill>
                <a:latin typeface="Calibri Light"/>
              </a:rPr>
            </a:br>
            <a:r>
              <a:rPr lang="en-US" sz="2200" dirty="0">
                <a:solidFill>
                  <a:srgbClr val="FFFFFF"/>
                </a:solidFill>
                <a:latin typeface="Calibri Light"/>
              </a:rPr>
              <a:t>topic: DYNAMIC PROGRAMMING</a:t>
            </a:r>
          </a:p>
        </p:txBody>
      </p:sp>
      <p:sp>
        <p:nvSpPr>
          <p:cNvPr id="5" name="Undertitel 2">
            <a:extLst>
              <a:ext uri="{FF2B5EF4-FFF2-40B4-BE49-F238E27FC236}">
                <a16:creationId xmlns:a16="http://schemas.microsoft.com/office/drawing/2014/main" id="{27329049-2078-40D1-B1E7-C8BF1D09F2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47695" y="3826645"/>
            <a:ext cx="3421959" cy="875976"/>
          </a:xfrm>
        </p:spPr>
        <p:txBody>
          <a:bodyPr>
            <a:normAutofit/>
          </a:bodyPr>
          <a:lstStyle/>
          <a:p>
            <a:pPr lvl="0" algn="l"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latin typeface="Calibri"/>
              </a:rPr>
              <a:t>Ramoni adeogun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7553654-B047-4B3A-A048-E4FD17029B1B}"/>
              </a:ext>
            </a:extLst>
          </p:cNvPr>
          <p:cNvSpPr txBox="1"/>
          <p:nvPr/>
        </p:nvSpPr>
        <p:spPr>
          <a:xfrm>
            <a:off x="5156877" y="4296207"/>
            <a:ext cx="1927792" cy="4064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ra@es.aau.dk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BF9DA-D4C8-4F69-A926-F1F49AE6D646}"/>
              </a:ext>
            </a:extLst>
          </p:cNvPr>
          <p:cNvSpPr txBox="1"/>
          <p:nvPr/>
        </p:nvSpPr>
        <p:spPr>
          <a:xfrm>
            <a:off x="8737604" y="6356351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D77B2D9-BC94-45B6-8BFB-779F67CB1973}" type="slidenum">
              <a:rPr kumimoji="0" lang="da-DK" sz="1000" b="0" i="0" u="none" strike="noStrike" kern="1200" cap="none" spc="0" normalizeH="0" baseline="0" noProof="0" smtClean="0">
                <a:ln>
                  <a:noFill/>
                </a:ln>
                <a:solidFill>
                  <a:srgbClr val="54616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</a:t>
            </a:fld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srgbClr val="54616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C438-545D-44F5-9A84-F5D057A22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302" y="0"/>
            <a:ext cx="8140698" cy="38964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5D450A-074F-444E-BEB2-E33F5FA04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3" y="3527854"/>
            <a:ext cx="3816427" cy="288975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F4DF-4DFA-4514-8DA0-CF415FCDE70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Motivating Example: Algorithm to Compute Fibonacci Numbers</a:t>
            </a:r>
            <a:endParaRPr lang="da-DK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A787F4B9-D646-492A-85B5-3303DE828A00}"/>
              </a:ext>
            </a:extLst>
          </p:cNvPr>
          <p:cNvGrpSpPr/>
          <p:nvPr/>
        </p:nvGrpSpPr>
        <p:grpSpPr>
          <a:xfrm>
            <a:off x="2053389" y="2379459"/>
            <a:ext cx="9636061" cy="3976891"/>
            <a:chOff x="1979977" y="2379460"/>
            <a:chExt cx="9709473" cy="3579702"/>
          </a:xfrm>
        </p:grpSpPr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9FE28641-A4DC-4D1B-AA8D-AAE7A7959A83}"/>
                </a:ext>
              </a:extLst>
            </p:cNvPr>
            <p:cNvSpPr/>
            <p:nvPr/>
          </p:nvSpPr>
          <p:spPr>
            <a:xfrm>
              <a:off x="7628235" y="2379460"/>
              <a:ext cx="977831" cy="41493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002060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fib(5)</a:t>
              </a:r>
              <a:endParaRPr kumimoji="0" lang="da-DK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32C7CC56-3931-4046-BC5D-6C727E63FDDE}"/>
                </a:ext>
              </a:extLst>
            </p:cNvPr>
            <p:cNvSpPr/>
            <p:nvPr/>
          </p:nvSpPr>
          <p:spPr>
            <a:xfrm>
              <a:off x="5499320" y="3025420"/>
              <a:ext cx="977831" cy="41493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ED7D31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fib(4)</a:t>
              </a:r>
              <a:endParaRPr kumimoji="0" lang="da-DK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AD2FC867-09C0-4A52-85D5-9557894AB756}"/>
                </a:ext>
              </a:extLst>
            </p:cNvPr>
            <p:cNvSpPr/>
            <p:nvPr/>
          </p:nvSpPr>
          <p:spPr>
            <a:xfrm>
              <a:off x="9733778" y="3025420"/>
              <a:ext cx="977831" cy="41493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7030A0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fib(3)</a:t>
              </a:r>
              <a:endParaRPr kumimoji="0" lang="da-DK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15B1CEEB-F781-4F2F-B871-12488689ED38}"/>
                </a:ext>
              </a:extLst>
            </p:cNvPr>
            <p:cNvSpPr/>
            <p:nvPr/>
          </p:nvSpPr>
          <p:spPr>
            <a:xfrm>
              <a:off x="10711619" y="3836493"/>
              <a:ext cx="977831" cy="41493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000000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fib(1)</a:t>
              </a:r>
              <a:endParaRPr kumimoji="0" lang="da-DK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99F72C74-365B-4D5A-AE85-3EFF881D12D8}"/>
                </a:ext>
              </a:extLst>
            </p:cNvPr>
            <p:cNvSpPr/>
            <p:nvPr/>
          </p:nvSpPr>
          <p:spPr>
            <a:xfrm>
              <a:off x="9040901" y="3836493"/>
              <a:ext cx="977831" cy="41493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00B0F0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fib(2)</a:t>
              </a:r>
              <a:endParaRPr kumimoji="0" lang="da-DK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46127BCE-214D-443C-A636-7059D8875644}"/>
                </a:ext>
              </a:extLst>
            </p:cNvPr>
            <p:cNvSpPr/>
            <p:nvPr/>
          </p:nvSpPr>
          <p:spPr>
            <a:xfrm>
              <a:off x="9839931" y="4859642"/>
              <a:ext cx="977831" cy="41493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000000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fib(1)</a:t>
              </a:r>
              <a:endParaRPr kumimoji="0" lang="da-DK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8FBEB3CF-BFED-4331-BC74-111B52ACE430}"/>
                </a:ext>
              </a:extLst>
            </p:cNvPr>
            <p:cNvSpPr/>
            <p:nvPr/>
          </p:nvSpPr>
          <p:spPr>
            <a:xfrm>
              <a:off x="8474128" y="4859642"/>
              <a:ext cx="977831" cy="41493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fib(0)</a:t>
              </a:r>
              <a:endParaRPr kumimoji="0" lang="da-DK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5D22B58F-B367-44DE-9FCA-C7E93FB08A27}"/>
                </a:ext>
              </a:extLst>
            </p:cNvPr>
            <p:cNvSpPr/>
            <p:nvPr/>
          </p:nvSpPr>
          <p:spPr>
            <a:xfrm>
              <a:off x="6566717" y="3831061"/>
              <a:ext cx="977831" cy="41493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00B0F0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fib(2)</a:t>
              </a:r>
              <a:endParaRPr kumimoji="0" lang="da-DK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25995588-A601-448E-8669-98F0F963ADE3}"/>
                </a:ext>
              </a:extLst>
            </p:cNvPr>
            <p:cNvSpPr/>
            <p:nvPr/>
          </p:nvSpPr>
          <p:spPr>
            <a:xfrm>
              <a:off x="7302316" y="4846713"/>
              <a:ext cx="977831" cy="41493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000000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fib(1)</a:t>
              </a:r>
              <a:endParaRPr kumimoji="0" lang="da-DK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13D15F4F-73D6-4F7D-B89B-0F11D1631C19}"/>
                </a:ext>
              </a:extLst>
            </p:cNvPr>
            <p:cNvSpPr/>
            <p:nvPr/>
          </p:nvSpPr>
          <p:spPr>
            <a:xfrm>
              <a:off x="5916588" y="4838575"/>
              <a:ext cx="977831" cy="41493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fib(0)</a:t>
              </a:r>
              <a:endParaRPr kumimoji="0" lang="da-DK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0BACF1C5-3704-48A6-9A0E-5A8598090150}"/>
                </a:ext>
              </a:extLst>
            </p:cNvPr>
            <p:cNvSpPr/>
            <p:nvPr/>
          </p:nvSpPr>
          <p:spPr>
            <a:xfrm>
              <a:off x="3859316" y="3831061"/>
              <a:ext cx="977831" cy="41493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7030A0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fib(3)</a:t>
              </a:r>
              <a:endParaRPr kumimoji="0" lang="da-DK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74CD0A4D-41E3-4644-A72A-493C36311646}"/>
                </a:ext>
              </a:extLst>
            </p:cNvPr>
            <p:cNvSpPr/>
            <p:nvPr/>
          </p:nvSpPr>
          <p:spPr>
            <a:xfrm>
              <a:off x="4771842" y="4859642"/>
              <a:ext cx="977831" cy="41493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000000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fib(1)</a:t>
              </a:r>
              <a:endParaRPr kumimoji="0" lang="da-DK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val 16">
              <a:extLst>
                <a:ext uri="{FF2B5EF4-FFF2-40B4-BE49-F238E27FC236}">
                  <a16:creationId xmlns:a16="http://schemas.microsoft.com/office/drawing/2014/main" id="{FAAFCEC3-4903-4796-8ABD-7F95A367A0F7}"/>
                </a:ext>
              </a:extLst>
            </p:cNvPr>
            <p:cNvSpPr/>
            <p:nvPr/>
          </p:nvSpPr>
          <p:spPr>
            <a:xfrm>
              <a:off x="2826501" y="4838575"/>
              <a:ext cx="977831" cy="41493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00B0F0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fib(2)</a:t>
              </a:r>
              <a:endParaRPr kumimoji="0" lang="da-DK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B755D84C-1AF5-4668-857D-18DEDBD8F75E}"/>
                </a:ext>
              </a:extLst>
            </p:cNvPr>
            <p:cNvSpPr/>
            <p:nvPr/>
          </p:nvSpPr>
          <p:spPr>
            <a:xfrm>
              <a:off x="1979977" y="5544226"/>
              <a:ext cx="977831" cy="41493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fib(0)</a:t>
              </a:r>
              <a:endParaRPr kumimoji="0" lang="da-DK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0FB968FF-6F3B-4457-8DFE-09404A1488FC}"/>
                </a:ext>
              </a:extLst>
            </p:cNvPr>
            <p:cNvSpPr/>
            <p:nvPr/>
          </p:nvSpPr>
          <p:spPr>
            <a:xfrm>
              <a:off x="3370396" y="5544226"/>
              <a:ext cx="977831" cy="41493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000000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fib(1)</a:t>
              </a:r>
              <a:endParaRPr kumimoji="0" lang="da-DK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" name="Straight Connector 19">
              <a:extLst>
                <a:ext uri="{FF2B5EF4-FFF2-40B4-BE49-F238E27FC236}">
                  <a16:creationId xmlns:a16="http://schemas.microsoft.com/office/drawing/2014/main" id="{99919DE5-008B-4820-A589-284980E752C3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6333951" y="2586928"/>
              <a:ext cx="1294284" cy="499258"/>
            </a:xfrm>
            <a:prstGeom prst="straightConnector1">
              <a:avLst/>
            </a:prstGeom>
            <a:noFill/>
            <a:ln w="22229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20" name="Straight Connector 20">
              <a:extLst>
                <a:ext uri="{FF2B5EF4-FFF2-40B4-BE49-F238E27FC236}">
                  <a16:creationId xmlns:a16="http://schemas.microsoft.com/office/drawing/2014/main" id="{EB099B8B-2422-43FE-A05E-CA75C3403CB3}"/>
                </a:ext>
              </a:extLst>
            </p:cNvPr>
            <p:cNvCxnSpPr/>
            <p:nvPr/>
          </p:nvCxnSpPr>
          <p:spPr>
            <a:xfrm flipH="1">
              <a:off x="4518937" y="3306305"/>
              <a:ext cx="1044345" cy="585518"/>
            </a:xfrm>
            <a:prstGeom prst="straightConnector1">
              <a:avLst/>
            </a:prstGeom>
            <a:noFill/>
            <a:ln w="22229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21" name="Straight Connector 21">
              <a:extLst>
                <a:ext uri="{FF2B5EF4-FFF2-40B4-BE49-F238E27FC236}">
                  <a16:creationId xmlns:a16="http://schemas.microsoft.com/office/drawing/2014/main" id="{F6654B09-E8CC-416D-945D-46FC9345E55D}"/>
                </a:ext>
              </a:extLst>
            </p:cNvPr>
            <p:cNvCxnSpPr>
              <a:stCxn id="14" idx="5"/>
              <a:endCxn id="16" idx="0"/>
            </p:cNvCxnSpPr>
            <p:nvPr/>
          </p:nvCxnSpPr>
          <p:spPr>
            <a:xfrm flipH="1">
              <a:off x="3315417" y="4185231"/>
              <a:ext cx="687099" cy="653344"/>
            </a:xfrm>
            <a:prstGeom prst="straightConnector1">
              <a:avLst/>
            </a:prstGeom>
            <a:noFill/>
            <a:ln w="22229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22" name="Straight Connector 22">
              <a:extLst>
                <a:ext uri="{FF2B5EF4-FFF2-40B4-BE49-F238E27FC236}">
                  <a16:creationId xmlns:a16="http://schemas.microsoft.com/office/drawing/2014/main" id="{D97BB1E6-9694-40F3-B7B6-64108FD35230}"/>
                </a:ext>
              </a:extLst>
            </p:cNvPr>
            <p:cNvCxnSpPr>
              <a:stCxn id="16" idx="5"/>
              <a:endCxn id="17" idx="0"/>
            </p:cNvCxnSpPr>
            <p:nvPr/>
          </p:nvCxnSpPr>
          <p:spPr>
            <a:xfrm flipH="1">
              <a:off x="2468893" y="5192745"/>
              <a:ext cx="500808" cy="351481"/>
            </a:xfrm>
            <a:prstGeom prst="straightConnector1">
              <a:avLst/>
            </a:prstGeom>
            <a:noFill/>
            <a:ln w="22229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23" name="Straight Connector 23">
              <a:extLst>
                <a:ext uri="{FF2B5EF4-FFF2-40B4-BE49-F238E27FC236}">
                  <a16:creationId xmlns:a16="http://schemas.microsoft.com/office/drawing/2014/main" id="{E4A3BBCC-66D9-46A3-8EEB-BB55C105B01A}"/>
                </a:ext>
              </a:extLst>
            </p:cNvPr>
            <p:cNvCxnSpPr>
              <a:stCxn id="16" idx="6"/>
              <a:endCxn id="18" idx="0"/>
            </p:cNvCxnSpPr>
            <p:nvPr/>
          </p:nvCxnSpPr>
          <p:spPr>
            <a:xfrm>
              <a:off x="3661132" y="5192745"/>
              <a:ext cx="198180" cy="351481"/>
            </a:xfrm>
            <a:prstGeom prst="straightConnector1">
              <a:avLst/>
            </a:prstGeom>
            <a:noFill/>
            <a:ln w="22229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24" name="Straight Connector 24">
              <a:extLst>
                <a:ext uri="{FF2B5EF4-FFF2-40B4-BE49-F238E27FC236}">
                  <a16:creationId xmlns:a16="http://schemas.microsoft.com/office/drawing/2014/main" id="{8D897D3B-42DC-498E-827E-8FE649ED4EE3}"/>
                </a:ext>
              </a:extLst>
            </p:cNvPr>
            <p:cNvCxnSpPr>
              <a:stCxn id="14" idx="6"/>
              <a:endCxn id="15" idx="0"/>
            </p:cNvCxnSpPr>
            <p:nvPr/>
          </p:nvCxnSpPr>
          <p:spPr>
            <a:xfrm>
              <a:off x="4693947" y="4185231"/>
              <a:ext cx="566811" cy="674411"/>
            </a:xfrm>
            <a:prstGeom prst="straightConnector1">
              <a:avLst/>
            </a:prstGeom>
            <a:noFill/>
            <a:ln w="22229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25" name="Straight Connector 25">
              <a:extLst>
                <a:ext uri="{FF2B5EF4-FFF2-40B4-BE49-F238E27FC236}">
                  <a16:creationId xmlns:a16="http://schemas.microsoft.com/office/drawing/2014/main" id="{A398ECDA-2A6B-4249-A61E-5FFD67894F5A}"/>
                </a:ext>
              </a:extLst>
            </p:cNvPr>
            <p:cNvCxnSpPr>
              <a:stCxn id="11" idx="6"/>
              <a:endCxn id="12" idx="0"/>
            </p:cNvCxnSpPr>
            <p:nvPr/>
          </p:nvCxnSpPr>
          <p:spPr>
            <a:xfrm>
              <a:off x="7401348" y="4185231"/>
              <a:ext cx="389884" cy="661482"/>
            </a:xfrm>
            <a:prstGeom prst="straightConnector1">
              <a:avLst/>
            </a:prstGeom>
            <a:noFill/>
            <a:ln w="22229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26" name="Straight Connector 26">
              <a:extLst>
                <a:ext uri="{FF2B5EF4-FFF2-40B4-BE49-F238E27FC236}">
                  <a16:creationId xmlns:a16="http://schemas.microsoft.com/office/drawing/2014/main" id="{FAD4760D-FB58-4628-A104-BE739BF3AB7C}"/>
                </a:ext>
              </a:extLst>
            </p:cNvPr>
            <p:cNvCxnSpPr>
              <a:stCxn id="11" idx="5"/>
              <a:endCxn id="13" idx="0"/>
            </p:cNvCxnSpPr>
            <p:nvPr/>
          </p:nvCxnSpPr>
          <p:spPr>
            <a:xfrm flipH="1">
              <a:off x="6405504" y="4185231"/>
              <a:ext cx="304413" cy="653344"/>
            </a:xfrm>
            <a:prstGeom prst="straightConnector1">
              <a:avLst/>
            </a:prstGeom>
            <a:noFill/>
            <a:ln w="22229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27" name="Straight Connector 27">
              <a:extLst>
                <a:ext uri="{FF2B5EF4-FFF2-40B4-BE49-F238E27FC236}">
                  <a16:creationId xmlns:a16="http://schemas.microsoft.com/office/drawing/2014/main" id="{509B2F57-751E-4DF9-AA7B-F621ECD19782}"/>
                </a:ext>
              </a:extLst>
            </p:cNvPr>
            <p:cNvCxnSpPr>
              <a:stCxn id="5" idx="6"/>
              <a:endCxn id="11" idx="4"/>
            </p:cNvCxnSpPr>
            <p:nvPr/>
          </p:nvCxnSpPr>
          <p:spPr>
            <a:xfrm>
              <a:off x="6333951" y="3379590"/>
              <a:ext cx="375966" cy="512237"/>
            </a:xfrm>
            <a:prstGeom prst="straightConnector1">
              <a:avLst/>
            </a:prstGeom>
            <a:noFill/>
            <a:ln w="22229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28" name="Straight Connector 28">
              <a:extLst>
                <a:ext uri="{FF2B5EF4-FFF2-40B4-BE49-F238E27FC236}">
                  <a16:creationId xmlns:a16="http://schemas.microsoft.com/office/drawing/2014/main" id="{28354877-B647-49ED-B896-D7BC04D7E0B5}"/>
                </a:ext>
              </a:extLst>
            </p:cNvPr>
            <p:cNvCxnSpPr>
              <a:stCxn id="4" idx="1"/>
              <a:endCxn id="6" idx="4"/>
            </p:cNvCxnSpPr>
            <p:nvPr/>
          </p:nvCxnSpPr>
          <p:spPr>
            <a:xfrm>
              <a:off x="8606066" y="2586928"/>
              <a:ext cx="1270912" cy="499258"/>
            </a:xfrm>
            <a:prstGeom prst="straightConnector1">
              <a:avLst/>
            </a:prstGeom>
            <a:noFill/>
            <a:ln w="22229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29" name="Straight Connector 29">
              <a:extLst>
                <a:ext uri="{FF2B5EF4-FFF2-40B4-BE49-F238E27FC236}">
                  <a16:creationId xmlns:a16="http://schemas.microsoft.com/office/drawing/2014/main" id="{F80BE6E8-DFFF-47DC-8F44-D3DAB88ADAE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0568409" y="3379590"/>
              <a:ext cx="632126" cy="456903"/>
            </a:xfrm>
            <a:prstGeom prst="straightConnector1">
              <a:avLst/>
            </a:prstGeom>
            <a:noFill/>
            <a:ln w="22229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30" name="Straight Connector 30">
              <a:extLst>
                <a:ext uri="{FF2B5EF4-FFF2-40B4-BE49-F238E27FC236}">
                  <a16:creationId xmlns:a16="http://schemas.microsoft.com/office/drawing/2014/main" id="{56F93834-A045-42F9-BB87-9990DAF32E3E}"/>
                </a:ext>
              </a:extLst>
            </p:cNvPr>
            <p:cNvCxnSpPr>
              <a:endCxn id="9" idx="0"/>
            </p:cNvCxnSpPr>
            <p:nvPr/>
          </p:nvCxnSpPr>
          <p:spPr>
            <a:xfrm>
              <a:off x="9763441" y="4220495"/>
              <a:ext cx="565401" cy="639147"/>
            </a:xfrm>
            <a:prstGeom prst="straightConnector1">
              <a:avLst/>
            </a:prstGeom>
            <a:noFill/>
            <a:ln w="22229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31" name="Straight Connector 31">
              <a:extLst>
                <a:ext uri="{FF2B5EF4-FFF2-40B4-BE49-F238E27FC236}">
                  <a16:creationId xmlns:a16="http://schemas.microsoft.com/office/drawing/2014/main" id="{49D8A2FC-9CC4-4488-883B-EC911AC5F5AF}"/>
                </a:ext>
              </a:extLst>
            </p:cNvPr>
            <p:cNvCxnSpPr>
              <a:stCxn id="8" idx="5"/>
              <a:endCxn id="10" idx="0"/>
            </p:cNvCxnSpPr>
            <p:nvPr/>
          </p:nvCxnSpPr>
          <p:spPr>
            <a:xfrm flipH="1">
              <a:off x="8963044" y="4190663"/>
              <a:ext cx="221057" cy="668979"/>
            </a:xfrm>
            <a:prstGeom prst="straightConnector1">
              <a:avLst/>
            </a:prstGeom>
            <a:noFill/>
            <a:ln w="22229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32" name="Straight Connector 32">
              <a:extLst>
                <a:ext uri="{FF2B5EF4-FFF2-40B4-BE49-F238E27FC236}">
                  <a16:creationId xmlns:a16="http://schemas.microsoft.com/office/drawing/2014/main" id="{C6380AA5-6210-4F2D-9E10-0EA94E8EC193}"/>
                </a:ext>
              </a:extLst>
            </p:cNvPr>
            <p:cNvCxnSpPr>
              <a:endCxn id="8" idx="0"/>
            </p:cNvCxnSpPr>
            <p:nvPr/>
          </p:nvCxnSpPr>
          <p:spPr>
            <a:xfrm flipH="1">
              <a:off x="9529821" y="3433946"/>
              <a:ext cx="334241" cy="402547"/>
            </a:xfrm>
            <a:prstGeom prst="straightConnector1">
              <a:avLst/>
            </a:prstGeom>
            <a:noFill/>
            <a:ln w="22229" cap="flat">
              <a:solidFill>
                <a:srgbClr val="4472C4"/>
              </a:solidFill>
              <a:prstDash val="solid"/>
              <a:miter/>
            </a:ln>
          </p:spPr>
        </p:cxnSp>
      </p:grpSp>
      <p:pic>
        <p:nvPicPr>
          <p:cNvPr id="33" name="Picture 33">
            <a:extLst>
              <a:ext uri="{FF2B5EF4-FFF2-40B4-BE49-F238E27FC236}">
                <a16:creationId xmlns:a16="http://schemas.microsoft.com/office/drawing/2014/main" id="{C8AD069B-49F8-4D7C-910E-DBC7A333E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15" y="2212994"/>
            <a:ext cx="3907871" cy="1493644"/>
          </a:xfrm>
          <a:prstGeom prst="rect">
            <a:avLst/>
          </a:prstGeom>
          <a:noFill/>
          <a:ln cap="flat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4">
                <a:extLst>
                  <a:ext uri="{FF2B5EF4-FFF2-40B4-BE49-F238E27FC236}">
                    <a16:creationId xmlns:a16="http://schemas.microsoft.com/office/drawing/2014/main" id="{8D61E1E9-2C98-4C48-8894-EAEFBD34E8C0}"/>
                  </a:ext>
                </a:extLst>
              </p:cNvPr>
              <p:cNvSpPr txBox="1"/>
              <p:nvPr/>
            </p:nvSpPr>
            <p:spPr>
              <a:xfrm>
                <a:off x="7384456" y="1375111"/>
                <a:ext cx="4290730" cy="617860"/>
              </a:xfrm>
              <a:prstGeom prst="rect">
                <a:avLst/>
              </a:prstGeom>
              <a:noFill/>
              <a:ln w="34920" cap="flat">
                <a:solidFill>
                  <a:srgbClr val="2F528F"/>
                </a:solidFill>
                <a:prstDash val="solid"/>
                <a:miter/>
              </a:ln>
            </p:spPr>
            <p:txBody>
              <a:bodyPr vert="horz" wrap="non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a-DK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𝐹𝑖𝑏</m:t>
                      </m:r>
                      <m:d>
                        <m:dPr>
                          <m:ctrlPr>
                            <a:rPr kumimoji="0" lang="da-DK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da-DK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da-DK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da-DK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da-DK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da-DK" sz="18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&amp;</m:t>
                              </m:r>
                              <m:r>
                                <a:rPr kumimoji="0" lang="da-DK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da-DK" sz="18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;                                       </m:t>
                              </m:r>
                              <m:r>
                                <a:rPr kumimoji="0" lang="da-DK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𝑖𝑓</m:t>
                              </m:r>
                              <m:r>
                                <a:rPr kumimoji="0" lang="da-DK" sz="18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da-DK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da-DK" sz="18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≤1</m:t>
                              </m:r>
                            </m:e>
                            <m:e>
                              <m:r>
                                <a:rPr kumimoji="0" lang="da-DK" sz="18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&amp;</m:t>
                              </m:r>
                              <m:r>
                                <a:rPr kumimoji="0" lang="da-DK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𝐹𝑖𝑏</m:t>
                              </m:r>
                              <m:d>
                                <m:dPr>
                                  <m:ctrlPr>
                                    <a:rPr kumimoji="0" lang="da-DK" sz="1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da-DK" sz="1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0" lang="da-DK" sz="1800" b="0" i="0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0" lang="da-DK" sz="18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da-DK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𝐹𝑖𝑏</m:t>
                              </m:r>
                              <m:d>
                                <m:dPr>
                                  <m:ctrlPr>
                                    <a:rPr kumimoji="0" lang="da-DK" sz="1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da-DK" sz="1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0" lang="da-DK" sz="1800" b="0" i="0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kumimoji="0" lang="da-DK" sz="18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;</m:t>
                              </m:r>
                              <m:r>
                                <a:rPr kumimoji="0" lang="da-DK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da-DK" sz="18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da-DK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4" name="TextBox 34">
                <a:extLst>
                  <a:ext uri="{FF2B5EF4-FFF2-40B4-BE49-F238E27FC236}">
                    <a16:creationId xmlns:a16="http://schemas.microsoft.com/office/drawing/2014/main" id="{8D61E1E9-2C98-4C48-8894-EAEFBD34E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456" y="1375111"/>
                <a:ext cx="4290730" cy="6178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4920" cap="flat">
                <a:solidFill>
                  <a:srgbClr val="2F528F"/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7">
            <a:extLst>
              <a:ext uri="{FF2B5EF4-FFF2-40B4-BE49-F238E27FC236}">
                <a16:creationId xmlns:a16="http://schemas.microsoft.com/office/drawing/2014/main" id="{C41A5CF0-BC00-47DB-85A1-E895C680D55C}"/>
              </a:ext>
            </a:extLst>
          </p:cNvPr>
          <p:cNvSpPr txBox="1"/>
          <p:nvPr/>
        </p:nvSpPr>
        <p:spPr>
          <a:xfrm>
            <a:off x="1142186" y="1903908"/>
            <a:ext cx="206113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Recursive Algorithm</a:t>
            </a: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Slide Number Placeholder 38">
            <a:extLst>
              <a:ext uri="{FF2B5EF4-FFF2-40B4-BE49-F238E27FC236}">
                <a16:creationId xmlns:a16="http://schemas.microsoft.com/office/drawing/2014/main" id="{F23E5979-9276-49D3-B20D-F99C8D308111}"/>
              </a:ext>
            </a:extLst>
          </p:cNvPr>
          <p:cNvSpPr txBox="1"/>
          <p:nvPr/>
        </p:nvSpPr>
        <p:spPr>
          <a:xfrm>
            <a:off x="8737604" y="6356351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58C1AE-0CAF-483C-8B41-75C989B70495}" type="slidenum">
              <a:rPr kumimoji="0" lang="da-DK" sz="1000" b="0" i="0" u="none" strike="noStrike" kern="1200" cap="none" spc="0" normalizeH="0" baseline="0" noProof="0" smtClean="0">
                <a:ln>
                  <a:noFill/>
                </a:ln>
                <a:solidFill>
                  <a:srgbClr val="54616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</a:t>
            </a:fld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srgbClr val="54616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2E98-37B3-4697-8135-BE60ED9D7F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Solving Complex Problem via Dynamic Programming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2EF73-C163-433B-AB81-1C42885A9C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401" y="1584015"/>
            <a:ext cx="10972800" cy="4375147"/>
          </a:xfrm>
        </p:spPr>
        <p:txBody>
          <a:bodyPr/>
          <a:lstStyle/>
          <a:p>
            <a:pPr lvl="0"/>
            <a:r>
              <a:rPr lang="en-US"/>
              <a:t>Recursive algorithm/top-down recursion </a:t>
            </a:r>
          </a:p>
          <a:p>
            <a:pPr lvl="0"/>
            <a:endParaRPr lang="en-US"/>
          </a:p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endParaRPr lang="en-US"/>
          </a:p>
          <a:p>
            <a:pPr lvl="0"/>
            <a:r>
              <a:rPr lang="en-US" b="1"/>
              <a:t>Top-down recursion with memoization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marL="0" lvl="0" indent="0">
              <a:buNone/>
            </a:pPr>
            <a:endParaRPr lang="en-US"/>
          </a:p>
          <a:p>
            <a:pPr lvl="0"/>
            <a:r>
              <a:rPr lang="en-US" b="1"/>
              <a:t>Bottom-up dynamic programming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pic>
        <p:nvPicPr>
          <p:cNvPr id="4" name="Picture 33">
            <a:extLst>
              <a:ext uri="{FF2B5EF4-FFF2-40B4-BE49-F238E27FC236}">
                <a16:creationId xmlns:a16="http://schemas.microsoft.com/office/drawing/2014/main" id="{C97E720A-DD1A-4D62-9722-487F857E0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352" y="2418734"/>
            <a:ext cx="5900540" cy="222333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Slide Number Placeholder 34">
            <a:extLst>
              <a:ext uri="{FF2B5EF4-FFF2-40B4-BE49-F238E27FC236}">
                <a16:creationId xmlns:a16="http://schemas.microsoft.com/office/drawing/2014/main" id="{EF1FC8A6-8ACF-4E1D-A721-12EDE02DB209}"/>
              </a:ext>
            </a:extLst>
          </p:cNvPr>
          <p:cNvSpPr txBox="1"/>
          <p:nvPr/>
        </p:nvSpPr>
        <p:spPr>
          <a:xfrm>
            <a:off x="8737604" y="6356351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81FC774-E8FF-4383-B670-5C0D4AA70697}" type="slidenum">
              <a:rPr kumimoji="0" lang="da-DK" sz="1000" b="0" i="0" u="none" strike="noStrike" kern="1200" cap="none" spc="0" normalizeH="0" baseline="0" noProof="0" smtClean="0">
                <a:ln>
                  <a:noFill/>
                </a:ln>
                <a:solidFill>
                  <a:srgbClr val="54616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</a:t>
            </a:fld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srgbClr val="54616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6CE1-1ED2-4ADD-8133-5CF4A17E3CF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Example: Rod-Cutting Problem</a:t>
            </a:r>
            <a:endParaRPr lang="da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FFBD52-8897-43D0-83E0-370D6A5377AB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/>
                  <a:t>The problem: Given a rod of length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inches and a table of prices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da-DK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a-DK">
                        <a:latin typeface="Cambria Math" panose="02040503050406030204" pitchFamily="18" charset="0"/>
                      </a:rPr>
                      <m:t> =1,2,…,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, determine the maximum revenue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a-DK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/>
                  <a:t> obtainable by cutting up the rod and selling the pieces. Note that if the price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/>
                  <a:t> for a rod of length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is large enough, an optimal solution may require no cutting at all.</a:t>
                </a:r>
              </a:p>
              <a:p>
                <a:pPr lvl="0"/>
                <a:endParaRPr lang="en-US"/>
              </a:p>
              <a:p>
                <a:pPr lvl="0"/>
                <a:r>
                  <a:rPr lang="en-US"/>
                  <a:t>Consider the case with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a-DK">
                        <a:latin typeface="Cambria Math" panose="02040503050406030204" pitchFamily="18" charset="0"/>
                      </a:rPr>
                      <m:t> = 4</m:t>
                    </m:r>
                  </m:oMath>
                </a14:m>
                <a:r>
                  <a:rPr lang="en-US"/>
                  <a:t> inches</a:t>
                </a:r>
              </a:p>
              <a:p>
                <a:pPr lvl="1"/>
                <a:r>
                  <a:rPr lang="en-US"/>
                  <a:t>8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a-D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a-DK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/>
                  <a:t>) cutting options</a:t>
                </a:r>
              </a:p>
              <a:p>
                <a:pPr lvl="1"/>
                <a:r>
                  <a:rPr lang="en-US"/>
                  <a:t>Optimal cutting – 2 pieces (5+5 = 10)</a:t>
                </a:r>
              </a:p>
              <a:p>
                <a:pPr lvl="1"/>
                <a:endParaRPr lang="en-US"/>
              </a:p>
              <a:p>
                <a:pPr lvl="0"/>
                <a:r>
                  <a:rPr lang="en-US"/>
                  <a:t>General problem:</a:t>
                </a:r>
              </a:p>
              <a:p>
                <a:pPr marL="0" lv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a-DK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a-DK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a-DK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da-DK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a-DK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da-DK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da-DK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a-DK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a-DK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a-DK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a-DK"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</m:sub>
                            </m:sSub>
                            <m:r>
                              <a:rPr lang="da-DK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da-DK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a-DK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a-DK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a-DK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a-DK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da-DK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da-DK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a-DK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da-DK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a-DK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a-DK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i="1">
                  <a:latin typeface="Cambria Math" pitchFamily="18"/>
                </a:endParaRPr>
              </a:p>
              <a:p>
                <a:pPr marL="0" lvl="0" indent="0">
                  <a:buNone/>
                </a:pPr>
                <a:endParaRPr lang="en-US" i="1">
                  <a:latin typeface="Cambria Math" pitchFamily="18"/>
                </a:endParaRPr>
              </a:p>
              <a:p>
                <a:pPr marL="0" lvl="0" indent="0">
                  <a:buNone/>
                </a:pPr>
                <a:r>
                  <a:rPr lang="en-US" i="1">
                    <a:latin typeface="Cambria Math" pitchFamily="18"/>
                  </a:rPr>
                  <a:t>	</a:t>
                </a:r>
              </a:p>
              <a:p>
                <a:pPr marL="0" lvl="0" indent="0">
                  <a:buNone/>
                </a:pPr>
                <a:r>
                  <a:rPr lang="en-US" i="1">
                    <a:latin typeface="Cambria Math" pitchFamily="18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a-DK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a-DK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a-DK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a-DK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a-DK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m:rPr>
                                <m:sty m:val="p"/>
                              </m:rPr>
                              <a:rPr lang="da-DK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da-DK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m:rPr>
                                <m:sty m:val="p"/>
                              </m:rPr>
                              <a:rPr lang="da-DK">
                                <a:latin typeface="Cambria Math" panose="02040503050406030204" pitchFamily="18" charset="0"/>
                              </a:rPr>
                              <m:t>n</m:t>
                            </m:r>
                          </m:lim>
                        </m:limLow>
                      </m:fName>
                      <m:e>
                        <m:r>
                          <a:rPr lang="da-DK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da-DK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a-DK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a-DK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a-D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a-DK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a-DK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a-D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a-DK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da-D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marL="0" lv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FFBD52-8897-43D0-83E0-370D6A5377A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33" t="-83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2E554D2-C20A-4CA7-97B0-181F1F5B5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087" y="2628899"/>
            <a:ext cx="3714749" cy="8001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176B51-3273-4508-95BD-9EDB6806A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572" y="4185227"/>
            <a:ext cx="5231821" cy="156641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99B89B25-EF32-4DF6-AD2C-68453C879D31}"/>
              </a:ext>
            </a:extLst>
          </p:cNvPr>
          <p:cNvSpPr/>
          <p:nvPr/>
        </p:nvSpPr>
        <p:spPr>
          <a:xfrm>
            <a:off x="3149595" y="4505459"/>
            <a:ext cx="73892" cy="341747"/>
          </a:xfrm>
          <a:custGeom>
            <a:avLst>
              <a:gd name="f0" fmla="val 1926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+- 21600 0 f20"/>
              <a:gd name="f28" fmla="*/ 0 f21 1"/>
              <a:gd name="f29" fmla="*/ 21600 f21 1"/>
              <a:gd name="f30" fmla="*/ f19 f12 1"/>
              <a:gd name="f31" fmla="*/ f20 f13 1"/>
              <a:gd name="f32" fmla="+- f24 0 f3"/>
              <a:gd name="f33" fmla="+- f25 0 f3"/>
              <a:gd name="f34" fmla="*/ f27 f19 1"/>
              <a:gd name="f35" fmla="*/ f28 1 f21"/>
              <a:gd name="f36" fmla="*/ f29 1 f21"/>
              <a:gd name="f37" fmla="*/ f26 f12 1"/>
              <a:gd name="f38" fmla="*/ f34 1 10800"/>
              <a:gd name="f39" fmla="*/ f35 f13 1"/>
              <a:gd name="f40" fmla="*/ f35 f12 1"/>
              <a:gd name="f41" fmla="*/ f36 f12 1"/>
              <a:gd name="f42" fmla="+- f20 f38 0"/>
              <a:gd name="f43" fmla="*/ f42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39" r="f37" b="f43"/>
            <a:pathLst>
              <a:path w="21600" h="21600">
                <a:moveTo>
                  <a:pt x="f19" y="f7"/>
                </a:moveTo>
                <a:lnTo>
                  <a:pt x="f19" y="f20"/>
                </a:lnTo>
                <a:lnTo>
                  <a:pt x="f7" y="f20"/>
                </a:lnTo>
                <a:lnTo>
                  <a:pt x="f9" y="f8"/>
                </a:lnTo>
                <a:lnTo>
                  <a:pt x="f8" y="f20"/>
                </a:lnTo>
                <a:lnTo>
                  <a:pt x="f26" y="f20"/>
                </a:lnTo>
                <a:lnTo>
                  <a:pt x="f26" y="f7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244EC-A7A2-405D-A9BB-90D4A251475C}"/>
              </a:ext>
            </a:extLst>
          </p:cNvPr>
          <p:cNvSpPr txBox="1"/>
          <p:nvPr/>
        </p:nvSpPr>
        <p:spPr>
          <a:xfrm>
            <a:off x="8737604" y="6356351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CFBB53E-E842-45DD-908A-7CD555B3CB9C}" type="slidenum">
              <a:rPr kumimoji="0" lang="da-DK" sz="1000" b="0" i="0" u="none" strike="noStrike" kern="1200" cap="none" spc="0" normalizeH="0" baseline="0" noProof="0" smtClean="0">
                <a:ln>
                  <a:noFill/>
                </a:ln>
                <a:solidFill>
                  <a:srgbClr val="54616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4</a:t>
            </a:fld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srgbClr val="54616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8B7A-1FBD-4D27-ADB5-686D1274341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Example: Rod-Cutting Problem</a:t>
            </a:r>
            <a:endParaRPr lang="da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BDF997-6BB1-4624-9BDD-89A03DCE1F8C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/>
                  <a:t>Recursion Tree:</a:t>
                </a:r>
              </a:p>
              <a:p>
                <a:pPr marL="685800" lvl="1"/>
                <a:r>
                  <a:rPr lang="en-US"/>
                  <a:t>A path from the root to a leaf corresponds to one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a-D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a-DK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/>
                  <a:t> ways of cutting up a rod of length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. </a:t>
                </a:r>
              </a:p>
              <a:p>
                <a:pPr marL="685800" lvl="1"/>
                <a:r>
                  <a:rPr lang="en-US"/>
                  <a:t>In general, the tree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a-DK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 nodes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a-D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a-DK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  <a:r>
                  <a:rPr lang="da-DK"/>
                  <a:t>leaves.</a:t>
                </a:r>
              </a:p>
              <a:p>
                <a:pPr marL="685800" lvl="1"/>
                <a:endParaRPr lang="da-DK"/>
              </a:p>
              <a:p>
                <a:pPr marL="285750" lvl="0"/>
                <a:endParaRPr lang="da-DK"/>
              </a:p>
              <a:p>
                <a:pPr marL="285750" lvl="0"/>
                <a:endParaRPr lang="da-DK"/>
              </a:p>
              <a:p>
                <a:pPr marL="285750" lvl="0"/>
                <a:r>
                  <a:rPr lang="da-DK"/>
                  <a:t>Running Time</a:t>
                </a:r>
              </a:p>
              <a:p>
                <a:pPr marL="0" lvl="0" indent="0">
                  <a:buNone/>
                </a:pPr>
                <a:endParaRPr lang="da-DK"/>
              </a:p>
              <a:p>
                <a:pPr marL="685800" lvl="1"/>
                <a:r>
                  <a:rPr lang="da-DK"/>
                  <a:t>Recurrence: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da-DK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a-DK">
                        <a:latin typeface="Cambria Math" panose="02040503050406030204" pitchFamily="18" charset="0"/>
                      </a:rPr>
                      <m:t>=1+</m:t>
                    </m:r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a-DK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a-DK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da-D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a-DK">
                            <a:latin typeface="Cambria Math" panose="02040503050406030204" pitchFamily="18" charset="0"/>
                          </a:rPr>
                          <m:t>−1 </m:t>
                        </m:r>
                      </m:sup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a-DK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a-DK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da-DK"/>
              </a:p>
              <a:p>
                <a:pPr marL="685800" lvl="1"/>
                <a:endParaRPr lang="da-DK"/>
              </a:p>
              <a:p>
                <a:pPr marL="685800" lvl="1"/>
                <a:r>
                  <a:rPr lang="da-DK"/>
                  <a:t>Solution</a:t>
                </a:r>
                <a14:m>
                  <m:oMath xmlns:m="http://schemas.openxmlformats.org/officeDocument/2006/math">
                    <m:r>
                      <a:rPr lang="da-DK">
                        <a:latin typeface="Cambria Math" panose="02040503050406030204" pitchFamily="18" charset="0"/>
                      </a:rPr>
                      <m:t>: 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da-DK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a-DK">
                        <a:latin typeface="Cambria Math" panose="02040503050406030204" pitchFamily="18" charset="0"/>
                      </a:rPr>
                      <m:t>) =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da-DK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a-DK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a-DK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a-D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/>
                  <a:t> </a:t>
                </a:r>
                <a:r>
                  <a:rPr lang="da-DK">
                    <a:solidFill>
                      <a:srgbClr val="FF0000"/>
                    </a:solidFill>
                  </a:rPr>
                  <a:t>(exponential in n!!)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BDF997-6BB1-4624-9BDD-89A03DCE1F8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83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D46E030-6D83-46DF-A787-5B8806D44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601" y="2389034"/>
            <a:ext cx="2785015" cy="17424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6BB36A-8B24-4C9F-9F4E-DC9BAD6E8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492" y="4512536"/>
            <a:ext cx="4135291" cy="137843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DA5D64-24CD-4808-8DBD-DE0924E6A360}"/>
              </a:ext>
            </a:extLst>
          </p:cNvPr>
          <p:cNvSpPr txBox="1"/>
          <p:nvPr/>
        </p:nvSpPr>
        <p:spPr>
          <a:xfrm>
            <a:off x="7522759" y="4177079"/>
            <a:ext cx="203870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Recursive algorithm</a:t>
            </a: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E04C1-7A8D-47B1-9309-BBD54E1AEA85}"/>
              </a:ext>
            </a:extLst>
          </p:cNvPr>
          <p:cNvSpPr txBox="1"/>
          <p:nvPr/>
        </p:nvSpPr>
        <p:spPr>
          <a:xfrm>
            <a:off x="8737604" y="6356351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197B256-EAB4-4BA8-BA7A-3BC73CF2EF2C}" type="slidenum">
              <a:rPr kumimoji="0" lang="da-DK" sz="1000" b="0" i="0" u="none" strike="noStrike" kern="1200" cap="none" spc="0" normalizeH="0" baseline="0" noProof="0" smtClean="0">
                <a:ln>
                  <a:noFill/>
                </a:ln>
                <a:solidFill>
                  <a:srgbClr val="54616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5</a:t>
            </a:fld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srgbClr val="54616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ABF0-3DD7-4821-ADC4-5C34A2B3AF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Optimal Rod-Cutting Using Dynamic Programming</a:t>
            </a:r>
            <a:endParaRPr lang="da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29B60F-0C8C-410A-9BC0-E654F26034C4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609603" y="1600200"/>
                <a:ext cx="10972800" cy="4588166"/>
              </a:xfrm>
            </p:spPr>
            <p:txBody>
              <a:bodyPr/>
              <a:lstStyle/>
              <a:p>
                <a:pPr lvl="0"/>
                <a:r>
                  <a:rPr lang="en-US" b="1"/>
                  <a:t>Dynamic programming (DP) method: </a:t>
                </a:r>
              </a:p>
              <a:p>
                <a:pPr lvl="1"/>
                <a:r>
                  <a:rPr lang="en-US"/>
                  <a:t>Break a complex problem into a collection of subproblems</a:t>
                </a:r>
              </a:p>
              <a:p>
                <a:pPr lvl="1"/>
                <a:r>
                  <a:rPr lang="en-US"/>
                  <a:t>Store solution to a solved subproblem in a memory-based data structure (</a:t>
                </a:r>
                <a:r>
                  <a:rPr lang="en-US" b="1"/>
                  <a:t>array, map,</a:t>
                </a:r>
                <a:r>
                  <a:rPr lang="en-US"/>
                  <a:t> </a:t>
                </a:r>
                <a:r>
                  <a:rPr lang="en-US" b="1"/>
                  <a:t>table, etc)</a:t>
                </a:r>
              </a:p>
              <a:p>
                <a:pPr lvl="1"/>
                <a:r>
                  <a:rPr lang="en-US"/>
                  <a:t>Simple retrieval via </a:t>
                </a:r>
                <a:r>
                  <a:rPr lang="en-US" b="1"/>
                  <a:t>table lookup </a:t>
                </a:r>
              </a:p>
              <a:p>
                <a:pPr lvl="1"/>
                <a:endParaRPr lang="en-US" b="1"/>
              </a:p>
              <a:p>
                <a:pPr lvl="0"/>
                <a:r>
                  <a:rPr lang="da-DK"/>
                  <a:t>Two approaches- same asymptotic running time</a:t>
                </a:r>
              </a:p>
              <a:p>
                <a:pPr lvl="1"/>
                <a:r>
                  <a:rPr lang="da-DK"/>
                  <a:t>Memoized</a:t>
                </a:r>
              </a:p>
              <a:p>
                <a:pPr lvl="1"/>
                <a:r>
                  <a:rPr lang="da-DK"/>
                  <a:t>Bottom-up</a:t>
                </a:r>
              </a:p>
              <a:p>
                <a:pPr lvl="1"/>
                <a:endParaRPr lang="da-DK"/>
              </a:p>
              <a:p>
                <a:pPr lvl="0"/>
                <a:r>
                  <a:rPr lang="da-DK"/>
                  <a:t>Running Time: </a:t>
                </a:r>
              </a:p>
              <a:p>
                <a:pPr lvl="1"/>
                <a:r>
                  <a:rPr lang="da-DK"/>
                  <a:t>Double nested loops</a:t>
                </a:r>
              </a:p>
              <a:p>
                <a:pPr marL="457200" lvl="1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da-DK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a-DK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a-DK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da-DK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a-DK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da-DK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da-DK"/>
              </a:p>
              <a:p>
                <a:pPr marL="457200" lvl="1" indent="0">
                  <a:buNone/>
                </a:pPr>
                <a:endParaRPr lang="da-DK"/>
              </a:p>
              <a:p>
                <a:pPr lvl="0" indent="-285750"/>
                <a:r>
                  <a:rPr lang="da-DK"/>
                  <a:t>From recursive to DP</a:t>
                </a:r>
              </a:p>
              <a:p>
                <a:pPr lvl="1"/>
                <a:r>
                  <a:rPr lang="da-DK"/>
                  <a:t>Time complexity: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da-DK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a-DK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a-DK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a-D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/>
                  <a:t>  -&gt; </a:t>
                </a:r>
                <a14:m>
                  <m:oMath xmlns:m="http://schemas.openxmlformats.org/officeDocument/2006/math">
                    <m:r>
                      <a:rPr lang="da-DK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da-DK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a-DK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da-DK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da-DK"/>
              </a:p>
              <a:p>
                <a:pPr lvl="1"/>
                <a:r>
                  <a:rPr lang="da-DK"/>
                  <a:t>Space complexity: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da-DK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da-DK"/>
                  <a:t>  -&gt;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da-DK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a-D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29B60F-0C8C-410A-9BC0-E654F26034C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3" y="1600200"/>
                <a:ext cx="10972800" cy="4588166"/>
              </a:xfrm>
              <a:blipFill>
                <a:blip r:embed="rId2"/>
                <a:stretch>
                  <a:fillRect l="-333" t="-798" b="-133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2EF8358-C569-4362-965B-9C482A591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379" y="3179332"/>
            <a:ext cx="4048067" cy="207846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3BC0C-05F8-4B03-A36F-9B9DF80366B6}"/>
              </a:ext>
            </a:extLst>
          </p:cNvPr>
          <p:cNvSpPr txBox="1"/>
          <p:nvPr/>
        </p:nvSpPr>
        <p:spPr>
          <a:xfrm>
            <a:off x="8737604" y="6356351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6FCF0DF-5479-4511-8B39-760D4DB0A0FC}" type="slidenum">
              <a:rPr kumimoji="0" lang="da-DK" sz="1000" b="0" i="0" u="none" strike="noStrike" kern="1200" cap="none" spc="0" normalizeH="0" baseline="0" noProof="0" smtClean="0">
                <a:ln>
                  <a:noFill/>
                </a:ln>
                <a:solidFill>
                  <a:srgbClr val="54616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6</a:t>
            </a:fld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srgbClr val="54616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481E-A4FB-4085-99DF-39DC68FA717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Summary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3FFA3-E458-4520-B365-314C2CAA55B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Recursive Method: </a:t>
            </a:r>
          </a:p>
          <a:p>
            <a:pPr lvl="1"/>
            <a:r>
              <a:rPr lang="en-US" dirty="0"/>
              <a:t>Solve a problem by solving several smaller analogous subproblems of the same type. </a:t>
            </a:r>
          </a:p>
          <a:p>
            <a:pPr lvl="1"/>
            <a:r>
              <a:rPr lang="en-US" dirty="0"/>
              <a:t>Then combine these solutions to generate a solution to the original problem.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Inherent drawback due to repeated computation of solutions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b="1" dirty="0"/>
              <a:t>Dynamic programming (DP) method: </a:t>
            </a:r>
          </a:p>
          <a:p>
            <a:pPr lvl="1"/>
            <a:r>
              <a:rPr lang="en-US" dirty="0"/>
              <a:t>Break a complex problem into a collection of subproblems</a:t>
            </a:r>
          </a:p>
          <a:p>
            <a:pPr lvl="1"/>
            <a:r>
              <a:rPr lang="en-US" dirty="0"/>
              <a:t>Store solution to a solved subproblem in a memory-based data structure (</a:t>
            </a:r>
            <a:r>
              <a:rPr lang="en-US" b="1" dirty="0"/>
              <a:t>array, map,</a:t>
            </a:r>
            <a:r>
              <a:rPr lang="en-US" dirty="0"/>
              <a:t> </a:t>
            </a:r>
            <a:r>
              <a:rPr lang="en-US" b="1" dirty="0"/>
              <a:t>table, </a:t>
            </a:r>
            <a:r>
              <a:rPr lang="en-US" b="1" dirty="0" err="1"/>
              <a:t>etc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Simple retrieval via </a:t>
            </a:r>
            <a:r>
              <a:rPr lang="en-US" b="1" dirty="0"/>
              <a:t>table lookup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44952-993F-43C5-B650-B89868A775A3}"/>
              </a:ext>
            </a:extLst>
          </p:cNvPr>
          <p:cNvSpPr txBox="1"/>
          <p:nvPr/>
        </p:nvSpPr>
        <p:spPr>
          <a:xfrm>
            <a:off x="8737604" y="6356351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E2435A8-091D-4693-89AE-CC48FD947EA4}" type="slidenum">
              <a:rPr kumimoji="0" lang="da-DK" sz="1000" b="0" i="0" u="none" strike="noStrike" kern="1200" cap="none" spc="0" normalizeH="0" baseline="0" noProof="0" smtClean="0">
                <a:ln>
                  <a:noFill/>
                </a:ln>
                <a:solidFill>
                  <a:srgbClr val="54616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7</a:t>
            </a:fld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srgbClr val="54616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AU_DK_boelg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AU_DK_boelg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470</Words>
  <Application>Microsoft Office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AAU_DK_boelger</vt:lpstr>
      <vt:lpstr>1_AAU_DK_boelger</vt:lpstr>
      <vt:lpstr>HøJ PERFORMANCE PROGRAMMERING topic: DYNAMIC PROGRAMMING</vt:lpstr>
      <vt:lpstr>Motivating Example: Algorithm to Compute Fibonacci Numbers</vt:lpstr>
      <vt:lpstr>Solving Complex Problem via Dynamic Programming</vt:lpstr>
      <vt:lpstr>Example: Rod-Cutting Problem</vt:lpstr>
      <vt:lpstr>Example: Rod-Cutting Problem</vt:lpstr>
      <vt:lpstr>Optimal Rod-Cutting Using Dynamic Programming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HøJ PERFORMANCE PROGRAMMERING topic: DYNAMIC PROGRAMMING</dc:title>
  <dc:creator>Ramoni Ojekunle Adeogun</dc:creator>
  <cp:lastModifiedBy>Ramoni Ojekunle Adeogun</cp:lastModifiedBy>
  <cp:revision>1</cp:revision>
  <dcterms:created xsi:type="dcterms:W3CDTF">2021-04-21T17:10:56Z</dcterms:created>
  <dcterms:modified xsi:type="dcterms:W3CDTF">2021-04-21T17:15:24Z</dcterms:modified>
</cp:coreProperties>
</file>