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02EF2-0EAE-4D08-B09F-7F957D244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BDA408-F04C-44C7-9EB6-802334CBB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EA8145-3CD5-4DCD-9F2A-0450124F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8C43-832F-48B3-90E2-F6AD688FF5C1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CEE04C-3DFD-47D1-86F7-D0A74F25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7DF349-3C50-4D42-85E8-0EBBC65F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5D39-DAA3-4D3A-AB8D-6AC255E27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43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CE1E2-6FCF-4BE7-822C-53ADC053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F45734-E513-4750-AB45-694EE0AB9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52565-1F33-43B0-BAA7-3B707981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8C43-832F-48B3-90E2-F6AD688FF5C1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BB3F2A-D4AA-44CC-AC30-326D94A0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C5C54-263A-4B05-9296-AB364716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5D39-DAA3-4D3A-AB8D-6AC255E27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78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AA90D7-531B-4B91-AD1A-1F34DE8E9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A8D32A-24EE-4AA0-87CD-575C35639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9181BB-524B-429C-8769-B43B4E51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8C43-832F-48B3-90E2-F6AD688FF5C1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D50D56-ED47-4A3B-8777-4E725F5C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F944B5-00BD-4A5E-B3BE-4B28A2BF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5D39-DAA3-4D3A-AB8D-6AC255E27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92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9E59D-33A8-4DFF-9B01-EA4F9BF7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DCEC4A-A896-4585-9370-019965D0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356A66-F8FA-40B2-A24C-D544E72F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8C43-832F-48B3-90E2-F6AD688FF5C1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261994-1FB0-44EB-A930-61316472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19F3CF-3EF3-41B5-A8D7-55468DCC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5D39-DAA3-4D3A-AB8D-6AC255E27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77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93CF6-8A22-481B-A1C3-C02809EF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1F67AD-0D06-42CA-9D9A-86BCE6EFB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C7ED8-5FE4-41CB-93C3-43BE7F2D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8C43-832F-48B3-90E2-F6AD688FF5C1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CD08C1-FAD0-4DC6-AB30-5C37651E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B7AD31-D37C-49B3-968F-6B035D01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5D39-DAA3-4D3A-AB8D-6AC255E27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99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A823D-F1EB-4632-B7B2-5E40AF0E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5D4E57-121F-44E3-AF33-C5732D1F4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D396EE-2177-4A8C-86AD-39738D679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78D0E6-E9FA-414F-BEB5-47EAAECA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8C43-832F-48B3-90E2-F6AD688FF5C1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F3BE29-F98F-405A-ACAA-8064253A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7FBA7F-6040-4173-82BB-1DEDE7B9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5D39-DAA3-4D3A-AB8D-6AC255E27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54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C0DE8-D57D-4A13-BF96-3578A6AE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F321DF-A0F3-4EE1-A40E-55703F15A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7602C3-B1F5-4FC2-BB8E-162658325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756D46-FED4-4881-ACFA-A0A6F53AF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A936DE-0604-423D-946F-650F5A2E8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BD85134-59A3-4716-8DC7-C1B37754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8C43-832F-48B3-90E2-F6AD688FF5C1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32B21ED-65D2-4FCB-835D-AC7F6C6E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56A49B-5E75-4AB0-8146-4D2D2532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5D39-DAA3-4D3A-AB8D-6AC255E27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19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CBF36-11A0-474F-A962-503FF5FE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CCCB4D-C361-49A5-BFE0-F0AADA96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8C43-832F-48B3-90E2-F6AD688FF5C1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142455-99EB-4D38-9E53-0222B967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D99B1E-DAAA-4468-AA0E-D94B772F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5D39-DAA3-4D3A-AB8D-6AC255E27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56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8C692F-D951-4E72-BAE3-E97CBB40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8C43-832F-48B3-90E2-F6AD688FF5C1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AF54E4-4CD5-433D-8F62-B8D8E300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18C597-7AC5-4FD8-8CC6-0C96A10E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5D39-DAA3-4D3A-AB8D-6AC255E27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2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BAD13-2B84-4284-B729-1284A444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BD9702-DDFB-4E50-A3A0-4CFDDBFA3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47CFAE-D427-47AA-8EEA-6D12AB9C8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B5594A-7E25-40BF-8F4C-6213F55A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8C43-832F-48B3-90E2-F6AD688FF5C1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90ACBE-B1DD-494F-8DB2-397B1221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FBC888-9800-4730-A3F1-DA89C119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5D39-DAA3-4D3A-AB8D-6AC255E27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98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D58F2-4315-4EDA-9EB6-833B0D1F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6D03A5-B5E5-410A-8038-A340CCA0E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FB0D6D-4577-4CC3-B998-C3DBA0476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AFB23F-868B-447F-B334-A3B3B029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8C43-832F-48B3-90E2-F6AD688FF5C1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0BA11E-D4E6-4AE1-AFC5-1F8D5021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48328-9B57-4C65-9F95-CBAC321C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5D39-DAA3-4D3A-AB8D-6AC255E27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22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974BE4-04B9-4465-BC41-3237FD4D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5C5398-DE78-4EE7-940A-E9A1DC43E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2E670F-9DAF-4776-BB6A-DE5DA189B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8C43-832F-48B3-90E2-F6AD688FF5C1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7972BB-BE20-4FBE-8781-500F7433D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F852B2-74C6-4087-B118-A27D12E99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5D39-DAA3-4D3A-AB8D-6AC255E27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29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EED4C7C9-D652-427D-A171-C5F13D658C1F}"/>
              </a:ext>
            </a:extLst>
          </p:cNvPr>
          <p:cNvGrpSpPr/>
          <p:nvPr/>
        </p:nvGrpSpPr>
        <p:grpSpPr>
          <a:xfrm>
            <a:off x="3963752" y="2706619"/>
            <a:ext cx="8061580" cy="1440000"/>
            <a:chOff x="3963752" y="2706619"/>
            <a:chExt cx="8061580" cy="1440000"/>
          </a:xfrm>
        </p:grpSpPr>
        <p:pic>
          <p:nvPicPr>
            <p:cNvPr id="2" name="Gráfico 1">
              <a:extLst>
                <a:ext uri="{FF2B5EF4-FFF2-40B4-BE49-F238E27FC236}">
                  <a16:creationId xmlns:a16="http://schemas.microsoft.com/office/drawing/2014/main" id="{C75A4316-1201-4FAD-871F-5280449D2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3752" y="2706619"/>
              <a:ext cx="1440000" cy="1440000"/>
            </a:xfrm>
            <a:prstGeom prst="rect">
              <a:avLst/>
            </a:prstGeom>
          </p:spPr>
        </p:pic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CB292B46-1560-42C0-9E77-77E43BC06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70945" y="2706619"/>
              <a:ext cx="1440000" cy="1440000"/>
            </a:xfrm>
            <a:prstGeom prst="rect">
              <a:avLst/>
            </a:prstGeom>
          </p:spPr>
        </p:pic>
        <p:pic>
          <p:nvPicPr>
            <p:cNvPr id="4" name="Gráfico 3">
              <a:extLst>
                <a:ext uri="{FF2B5EF4-FFF2-40B4-BE49-F238E27FC236}">
                  <a16:creationId xmlns:a16="http://schemas.microsoft.com/office/drawing/2014/main" id="{9659F3B8-D2E2-4220-B21C-FE4A3CD92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72053" y="2706619"/>
              <a:ext cx="1440000" cy="1440000"/>
            </a:xfrm>
            <a:prstGeom prst="rect">
              <a:avLst/>
            </a:prstGeom>
          </p:spPr>
        </p:pic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5FDFDD94-4D8B-4646-827A-8B574DD6B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85332" y="2706619"/>
              <a:ext cx="1440000" cy="1440000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C866BED-6EA3-4DC5-89F3-7AA59B491C72}"/>
              </a:ext>
            </a:extLst>
          </p:cNvPr>
          <p:cNvSpPr/>
          <p:nvPr/>
        </p:nvSpPr>
        <p:spPr>
          <a:xfrm>
            <a:off x="0" y="2979000"/>
            <a:ext cx="2340000" cy="9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720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Ramón Junquera</dc:creator>
  <cp:lastModifiedBy>Ramón Junquera</cp:lastModifiedBy>
  <cp:revision>3</cp:revision>
  <cp:lastPrinted>2020-10-23T16:00:27Z</cp:lastPrinted>
  <dcterms:created xsi:type="dcterms:W3CDTF">2020-10-16T13:57:27Z</dcterms:created>
  <dcterms:modified xsi:type="dcterms:W3CDTF">2020-10-23T16:00:44Z</dcterms:modified>
</cp:coreProperties>
</file>