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E4D38-1BFD-4FCA-BE99-0D3D1D2A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6D873-54C2-47AA-A11F-636599A39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0D420-4047-4387-B27B-78D8639B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A47CA-CCFF-444B-8F3E-6BB97548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3B6FA7-3CE9-4616-AA91-D72C4730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7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BA1FD-6D08-4D4A-B633-D0DCEA8F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7BE10-D099-40A0-AD79-81358504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58869-2451-48A0-A522-70FE07DD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C59F2-9CA2-4EFC-880D-56FCCE3C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81F61-6A7C-40E6-9B6A-BD253DB3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25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2DD71D-FD59-477C-80A1-09A0CE5D3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03E52D-43F6-4A91-9B10-4BF8A083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69FEC-490A-4390-AD1C-3133A631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A2D34-2FB6-404F-8446-C03A92CB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73709-302F-466D-9482-8E178D4B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6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CE4A0-06FB-4115-B8D9-ACDAB1C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84C42-C3EF-42EB-8C55-001BE7BE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2C092-98F3-4A44-B04E-0DF329C0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F8E32E-74B1-4DC0-B793-9924DA42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80273-5497-464A-9A2C-BAB73598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94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4A71A-2530-469C-A261-1519AAD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461BB4-6FD0-4BCF-8CF4-EED31263D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6E7AC-F0E4-4578-B6D3-EECBE3C8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4FFEB-3695-4644-8D02-BBEA5E84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2CEAC-DF95-424D-ABBE-BA58ACE5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6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BDAC4-4BAD-4E23-A00A-9D5797D0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7EAC7-48E9-4AE7-BE10-C550BF4D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BA99AE-B14B-466A-B019-D4926D4D7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F2CC17-6B5E-4E21-8EBF-212BF66F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8DDEFD-3B79-44DB-9340-8645FAC3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8E64E-F552-4309-837F-96C50CD6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6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00FBE-06B1-4A9B-81EF-B748245E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A7E2C1-618F-48E2-8B02-CF89B05C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FEA4F1-6628-44A1-9C92-DFCD26F73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F331A8-2019-4EBF-ABA5-C72D1F51B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2730D8-7A1B-4F0F-976B-68EFD1F11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48147D-9D89-4F16-BDE5-AAB25E01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12D52C-A5C8-4DA8-9B57-8FBE8447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908C5D-1AD6-41E8-90EC-2A024AD8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5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46CC-EB46-407C-9B13-0B0342B2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E54E1F-4842-4485-ABC0-E695E58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005FC0-174F-433F-A19A-E6FF52FD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C0719D-8CEA-41F8-878A-B22B60BA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7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904292-29B6-4F27-BC3A-4E7EEC2E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3F0698-2903-4544-8D08-418A978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207C77-5D1C-4180-A6DF-93B8E73F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2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2CC55-B38C-4FC1-B484-A6822EF9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75562-27C1-4A5B-BFB1-6DECD038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B45566-851D-4ECE-A4C3-0F5515B3C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E2DD5E-2712-4D08-9B76-69B91E01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7AC4A8-A9F8-4320-8071-5BB7FF8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A72DE-6B32-4021-B1D5-282573DE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4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9CAA2-5738-44D7-B81E-5485BB1C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693C97-7D02-4F4F-A54A-B69479586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0797EA-3200-4801-8C41-8D2D68CE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2BCC05-C816-4C1A-9491-8C1AB02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503E28-EE1A-4552-9A3F-C1C7D16F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EAEE4B-2D55-42A3-AA97-437373E3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78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5DDF9B-E20A-440C-BAF8-2A09E8DD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4FCCB-2320-4DB0-950D-2EC55648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3C2A3-948C-4EAB-BE76-D52F7AFBF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556F7-6DB1-420A-9581-F97649D31F75}" type="datetimeFigureOut">
              <a:rPr lang="es-ES" smtClean="0"/>
              <a:t>03/11/2020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4D59CC-7F6E-49ED-A8FF-4FEC084E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88ED0-C9C6-4852-95D9-39B3A1C85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3142-2E74-407D-A188-BA93A88F601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MSIPCMContentMarking" descr="{&quot;HashCode&quot;:1622173095,&quot;Placement&quot;:&quot;Footer&quot;}">
            <a:extLst>
              <a:ext uri="{FF2B5EF4-FFF2-40B4-BE49-F238E27FC236}">
                <a16:creationId xmlns:a16="http://schemas.microsoft.com/office/drawing/2014/main" id="{068BDB62-BAB2-49DF-BFD7-54301D8FF5D1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647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19377BB-0F34-4F9A-B39B-215BB1932D7F}"/>
              </a:ext>
            </a:extLst>
          </p:cNvPr>
          <p:cNvGrpSpPr/>
          <p:nvPr/>
        </p:nvGrpSpPr>
        <p:grpSpPr>
          <a:xfrm>
            <a:off x="2028358" y="2176949"/>
            <a:ext cx="1446085" cy="1440000"/>
            <a:chOff x="1618407" y="1282588"/>
            <a:chExt cx="1403968" cy="1379692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255C4E8-0F49-4084-BC5C-160CFEC9D6E3}"/>
                </a:ext>
              </a:extLst>
            </p:cNvPr>
            <p:cNvSpPr/>
            <p:nvPr/>
          </p:nvSpPr>
          <p:spPr>
            <a:xfrm>
              <a:off x="1618407" y="1282588"/>
              <a:ext cx="1403968" cy="1379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B869E6D-5DBF-47AB-92D4-C3BF7AB027D9}"/>
                </a:ext>
              </a:extLst>
            </p:cNvPr>
            <p:cNvSpPr/>
            <p:nvPr/>
          </p:nvSpPr>
          <p:spPr>
            <a:xfrm>
              <a:off x="2003967" y="1692769"/>
              <a:ext cx="171655" cy="1845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8CD0A95-4810-40F4-BCAB-4F7478617634}"/>
                </a:ext>
              </a:extLst>
            </p:cNvPr>
            <p:cNvSpPr/>
            <p:nvPr/>
          </p:nvSpPr>
          <p:spPr>
            <a:xfrm>
              <a:off x="2499603" y="1692769"/>
              <a:ext cx="171655" cy="1845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Luna 27">
              <a:extLst>
                <a:ext uri="{FF2B5EF4-FFF2-40B4-BE49-F238E27FC236}">
                  <a16:creationId xmlns:a16="http://schemas.microsoft.com/office/drawing/2014/main" id="{EAF6FCEA-468A-48F0-8152-C75FEC25139D}"/>
                </a:ext>
              </a:extLst>
            </p:cNvPr>
            <p:cNvSpPr/>
            <p:nvPr/>
          </p:nvSpPr>
          <p:spPr>
            <a:xfrm rot="16045325">
              <a:off x="2171462" y="1945501"/>
              <a:ext cx="297858" cy="619900"/>
            </a:xfrm>
            <a:prstGeom prst="moon">
              <a:avLst>
                <a:gd name="adj" fmla="val 78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6180FA8-2AF5-41A3-8E1D-984FAFCEF501}"/>
              </a:ext>
            </a:extLst>
          </p:cNvPr>
          <p:cNvGrpSpPr/>
          <p:nvPr/>
        </p:nvGrpSpPr>
        <p:grpSpPr>
          <a:xfrm>
            <a:off x="4231448" y="2176949"/>
            <a:ext cx="1446085" cy="1440000"/>
            <a:chOff x="3522395" y="1282588"/>
            <a:chExt cx="1403968" cy="1379692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4DAA289-4A87-4ECF-976D-534AD7663A49}"/>
                </a:ext>
              </a:extLst>
            </p:cNvPr>
            <p:cNvSpPr/>
            <p:nvPr/>
          </p:nvSpPr>
          <p:spPr>
            <a:xfrm>
              <a:off x="3522395" y="1282588"/>
              <a:ext cx="1403968" cy="137969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Luna 30">
              <a:extLst>
                <a:ext uri="{FF2B5EF4-FFF2-40B4-BE49-F238E27FC236}">
                  <a16:creationId xmlns:a16="http://schemas.microsoft.com/office/drawing/2014/main" id="{AC04231C-DEB4-42C7-AEEF-95D320944136}"/>
                </a:ext>
              </a:extLst>
            </p:cNvPr>
            <p:cNvSpPr/>
            <p:nvPr/>
          </p:nvSpPr>
          <p:spPr>
            <a:xfrm rot="16045325">
              <a:off x="4180008" y="1889737"/>
              <a:ext cx="79622" cy="623828"/>
            </a:xfrm>
            <a:prstGeom prst="moon">
              <a:avLst>
                <a:gd name="adj" fmla="val 347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B28330F-56BC-4C3B-A714-B300FE9F4805}"/>
                </a:ext>
              </a:extLst>
            </p:cNvPr>
            <p:cNvSpPr/>
            <p:nvPr/>
          </p:nvSpPr>
          <p:spPr>
            <a:xfrm>
              <a:off x="3906430" y="1692769"/>
              <a:ext cx="180022" cy="1845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CFBB0A9-D6C5-41CA-BE11-A01728B45D16}"/>
                </a:ext>
              </a:extLst>
            </p:cNvPr>
            <p:cNvSpPr/>
            <p:nvPr/>
          </p:nvSpPr>
          <p:spPr>
            <a:xfrm>
              <a:off x="4402067" y="1692769"/>
              <a:ext cx="180022" cy="1845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608F18F-3C11-4AFD-A68D-D03D3572E286}"/>
              </a:ext>
            </a:extLst>
          </p:cNvPr>
          <p:cNvGrpSpPr/>
          <p:nvPr/>
        </p:nvGrpSpPr>
        <p:grpSpPr>
          <a:xfrm>
            <a:off x="6434677" y="2176949"/>
            <a:ext cx="1446085" cy="1440000"/>
            <a:chOff x="5394016" y="1282588"/>
            <a:chExt cx="1403968" cy="1379692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3C9E875-7801-489A-A3C0-66948F91AFC6}"/>
                </a:ext>
              </a:extLst>
            </p:cNvPr>
            <p:cNvSpPr/>
            <p:nvPr/>
          </p:nvSpPr>
          <p:spPr>
            <a:xfrm>
              <a:off x="5394016" y="1282588"/>
              <a:ext cx="1403968" cy="137969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Luna 35">
              <a:extLst>
                <a:ext uri="{FF2B5EF4-FFF2-40B4-BE49-F238E27FC236}">
                  <a16:creationId xmlns:a16="http://schemas.microsoft.com/office/drawing/2014/main" id="{FAFB0BE4-3B26-4896-885C-0F504AFF69EC}"/>
                </a:ext>
              </a:extLst>
            </p:cNvPr>
            <p:cNvSpPr/>
            <p:nvPr/>
          </p:nvSpPr>
          <p:spPr>
            <a:xfrm rot="5400000">
              <a:off x="6073140" y="1888820"/>
              <a:ext cx="45719" cy="619900"/>
            </a:xfrm>
            <a:prstGeom prst="moon">
              <a:avLst>
                <a:gd name="adj" fmla="val 782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261C2A46-282C-47EB-A423-C16E076C3A05}"/>
                </a:ext>
              </a:extLst>
            </p:cNvPr>
            <p:cNvSpPr/>
            <p:nvPr/>
          </p:nvSpPr>
          <p:spPr>
            <a:xfrm>
              <a:off x="5783192" y="1688689"/>
              <a:ext cx="172160" cy="1886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C37D2C3-82A0-4089-B48C-A10FD8B03952}"/>
                </a:ext>
              </a:extLst>
            </p:cNvPr>
            <p:cNvSpPr/>
            <p:nvPr/>
          </p:nvSpPr>
          <p:spPr>
            <a:xfrm>
              <a:off x="6278830" y="1688688"/>
              <a:ext cx="172160" cy="1886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0A6A6DE-F1C0-416C-9A7E-2ABDD56B8CF1}"/>
              </a:ext>
            </a:extLst>
          </p:cNvPr>
          <p:cNvGrpSpPr/>
          <p:nvPr/>
        </p:nvGrpSpPr>
        <p:grpSpPr>
          <a:xfrm>
            <a:off x="8645835" y="2176949"/>
            <a:ext cx="1446085" cy="1440000"/>
            <a:chOff x="7265637" y="1282588"/>
            <a:chExt cx="1403968" cy="137969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8E3ED7F-3E22-4F3B-9C66-F7DFC9A612AC}"/>
                </a:ext>
              </a:extLst>
            </p:cNvPr>
            <p:cNvSpPr/>
            <p:nvPr/>
          </p:nvSpPr>
          <p:spPr>
            <a:xfrm>
              <a:off x="7265637" y="1282588"/>
              <a:ext cx="1403968" cy="13796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Luna 40">
              <a:extLst>
                <a:ext uri="{FF2B5EF4-FFF2-40B4-BE49-F238E27FC236}">
                  <a16:creationId xmlns:a16="http://schemas.microsoft.com/office/drawing/2014/main" id="{CC9A3EFE-80D0-4520-894C-B244258EF8A1}"/>
                </a:ext>
              </a:extLst>
            </p:cNvPr>
            <p:cNvSpPr/>
            <p:nvPr/>
          </p:nvSpPr>
          <p:spPr>
            <a:xfrm rot="5400000">
              <a:off x="7818692" y="1911680"/>
              <a:ext cx="297858" cy="619900"/>
            </a:xfrm>
            <a:prstGeom prst="moon">
              <a:avLst>
                <a:gd name="adj" fmla="val 564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80C51C11-D282-49BE-ACD7-C646F6F183BA}"/>
                </a:ext>
              </a:extLst>
            </p:cNvPr>
            <p:cNvSpPr/>
            <p:nvPr/>
          </p:nvSpPr>
          <p:spPr>
            <a:xfrm>
              <a:off x="7643653" y="1688690"/>
              <a:ext cx="186040" cy="1845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C2DEB82C-F711-4843-B6A5-5D85A5E2E411}"/>
                </a:ext>
              </a:extLst>
            </p:cNvPr>
            <p:cNvSpPr/>
            <p:nvPr/>
          </p:nvSpPr>
          <p:spPr>
            <a:xfrm>
              <a:off x="8139290" y="1688689"/>
              <a:ext cx="186040" cy="1845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31344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Mucci, Ernesto Ezequiel (SEA/FS-S2)</dc:creator>
  <cp:lastModifiedBy>Ernesto Ezequiel Mucci</cp:lastModifiedBy>
  <cp:revision>3</cp:revision>
  <dcterms:created xsi:type="dcterms:W3CDTF">2020-11-03T10:58:44Z</dcterms:created>
  <dcterms:modified xsi:type="dcterms:W3CDTF">2020-11-03T22:03:02Z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iteId">
    <vt:lpwstr>2882be50-2012-4d88-ac86-544124e120c8</vt:lpwstr>
  </property>
  <property fmtid="{D5CDD505-2E9C-101B-9397-08002B2CF9AE}" pid="4" name="MSIP_Label_b1c9b508-7c6e-42bd-bedf-808292653d6c_Owner">
    <vt:lpwstr>Ernesto.Mucci@seat.es</vt:lpwstr>
  </property>
  <property fmtid="{D5CDD505-2E9C-101B-9397-08002B2CF9AE}" pid="5" name="MSIP_Label_b1c9b508-7c6e-42bd-bedf-808292653d6c_SetDate">
    <vt:lpwstr>2020-11-03T12:43:51.0391951Z</vt:lpwstr>
  </property>
  <property fmtid="{D5CDD505-2E9C-101B-9397-08002B2CF9AE}" pid="6" name="MSIP_Label_b1c9b508-7c6e-42bd-bedf-808292653d6c_Name">
    <vt:lpwstr>Internal</vt:lpwstr>
  </property>
  <property fmtid="{D5CDD505-2E9C-101B-9397-08002B2CF9AE}" pid="7" name="MSIP_Label_b1c9b508-7c6e-42bd-bedf-808292653d6c_Application">
    <vt:lpwstr>Microsoft Azure Information Protection</vt:lpwstr>
  </property>
  <property fmtid="{D5CDD505-2E9C-101B-9397-08002B2CF9AE}" pid="8" name="MSIP_Label_b1c9b508-7c6e-42bd-bedf-808292653d6c_ActionId">
    <vt:lpwstr>7495d7a3-1cef-4389-8fef-31faa48784f6</vt:lpwstr>
  </property>
  <property fmtid="{D5CDD505-2E9C-101B-9397-08002B2CF9AE}" pid="9" name="MSIP_Label_b1c9b508-7c6e-42bd-bedf-808292653d6c_Extended_MSFT_Method">
    <vt:lpwstr>Automatic</vt:lpwstr>
  </property>
  <property fmtid="{D5CDD505-2E9C-101B-9397-08002B2CF9AE}" pid="10" name="Sensitivity">
    <vt:lpwstr>Internal</vt:lpwstr>
  </property>
</Properties>
</file>