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CFA9-611A-4C0D-8204-5EBF8216C9E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A193A-6A13-4055-A649-183863F5F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6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2"/>
          <p:cNvSpPr txBox="1">
            <a:spLocks/>
          </p:cNvSpPr>
          <p:nvPr/>
        </p:nvSpPr>
        <p:spPr>
          <a:xfrm>
            <a:off x="7491494" y="4785961"/>
            <a:ext cx="2460319" cy="494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pt-BR" sz="2800" i="1" dirty="0">
                <a:solidFill>
                  <a:schemeClr val="bg1"/>
                </a:solidFill>
              </a:rPr>
              <a:t>Elaborado</a:t>
            </a:r>
            <a:r>
              <a:rPr lang="pt-BR" sz="2800" i="1" baseline="0" dirty="0">
                <a:solidFill>
                  <a:schemeClr val="bg1"/>
                </a:solidFill>
              </a:rPr>
              <a:t> por</a:t>
            </a:r>
            <a:endParaRPr lang="pt-BR" sz="2800" i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0903" y="2314218"/>
            <a:ext cx="11530578" cy="1551551"/>
          </a:xfrm>
        </p:spPr>
        <p:txBody>
          <a:bodyPr anchor="ctr">
            <a:normAutofit/>
          </a:bodyPr>
          <a:lstStyle>
            <a:lvl1pPr algn="ctr">
              <a:defRPr sz="5400" b="1" i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 dirty="0"/>
              <a:t>Insira aqui o Título da Apresentação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9848510" y="4252703"/>
            <a:ext cx="2002971" cy="524597"/>
          </a:xfrm>
        </p:spPr>
        <p:txBody>
          <a:bodyPr anchor="ctr"/>
          <a:lstStyle>
            <a:lvl1pPr marL="0" indent="0" algn="l">
              <a:buNone/>
              <a:defRPr sz="2400" b="1" i="1" baseline="0">
                <a:solidFill>
                  <a:srgbClr val="7CBF33"/>
                </a:solidFill>
                <a:effectLst/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Inserir Data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7474857" y="5298247"/>
            <a:ext cx="4376624" cy="9028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Nome e Cargo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13" y="4769510"/>
            <a:ext cx="559681" cy="562508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7474857" y="4803282"/>
            <a:ext cx="2460319" cy="494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pt-BR" sz="2800" i="1" dirty="0"/>
              <a:t>Elaborado</a:t>
            </a:r>
            <a:r>
              <a:rPr lang="pt-BR" sz="2800" i="1" baseline="0" dirty="0"/>
              <a:t> por</a:t>
            </a:r>
            <a:endParaRPr lang="pt-BR" sz="2800" i="1" dirty="0">
              <a:solidFill>
                <a:srgbClr val="92D050"/>
              </a:solidFill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entágono 6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e Título Vertical">
    <p:bg>
      <p:bgPr>
        <a:blipFill dpi="0" rotWithShape="1">
          <a:blip r:embed="rId2">
            <a:lum/>
          </a:blip>
          <a:srcRect/>
          <a:stretch>
            <a:fillRect t="-1000" b="-1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entágono 6"/>
          <p:cNvSpPr/>
          <p:nvPr/>
        </p:nvSpPr>
        <p:spPr>
          <a:xfrm>
            <a:off x="-866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 flipV="1">
            <a:off x="81026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 flipV="1">
            <a:off x="362712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10800000">
            <a:off x="7570470" y="-1"/>
            <a:ext cx="2743200" cy="365125"/>
          </a:xfrm>
        </p:spPr>
        <p:txBody>
          <a:bodyPr/>
          <a:lstStyle>
            <a:lvl1pPr>
              <a:defRPr i="0">
                <a:solidFill>
                  <a:srgbClr val="226A58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16200000">
            <a:off x="-70053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 rot="16200000">
            <a:off x="9325593" y="4094566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0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20903" y="2314218"/>
            <a:ext cx="11530578" cy="1574565"/>
            <a:chOff x="320903" y="3401547"/>
            <a:chExt cx="11530578" cy="1574565"/>
          </a:xfrm>
        </p:grpSpPr>
        <p:sp>
          <p:nvSpPr>
            <p:cNvPr id="9" name="Título 1"/>
            <p:cNvSpPr txBox="1">
              <a:spLocks/>
            </p:cNvSpPr>
            <p:nvPr userDrawn="1"/>
          </p:nvSpPr>
          <p:spPr>
            <a:xfrm>
              <a:off x="320903" y="3424561"/>
              <a:ext cx="11530578" cy="15515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1" kern="1200" baseline="0">
                  <a:solidFill>
                    <a:srgbClr val="226A5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  <a:ea typeface="+mj-ea"/>
                  <a:cs typeface="+mj-cs"/>
                </a:defRPr>
              </a:lvl1pPr>
            </a:lstStyle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Obrigado por sua atenção!</a:t>
              </a:r>
            </a:p>
          </p:txBody>
        </p:sp>
        <p:sp>
          <p:nvSpPr>
            <p:cNvPr id="10" name="Título 1"/>
            <p:cNvSpPr txBox="1">
              <a:spLocks/>
            </p:cNvSpPr>
            <p:nvPr userDrawn="1"/>
          </p:nvSpPr>
          <p:spPr>
            <a:xfrm>
              <a:off x="320903" y="3401547"/>
              <a:ext cx="11530578" cy="15515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1" kern="1200" baseline="0">
                  <a:solidFill>
                    <a:srgbClr val="226A5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  <a:ea typeface="+mj-ea"/>
                  <a:cs typeface="+mj-cs"/>
                </a:defRPr>
              </a:lvl1pPr>
            </a:lstStyle>
            <a:p>
              <a:r>
                <a:rPr lang="pt-BR" dirty="0">
                  <a:solidFill>
                    <a:srgbClr val="226A58"/>
                  </a:solidFill>
                </a:rPr>
                <a:t>Obrigado por sua atenção!</a:t>
              </a:r>
            </a:p>
          </p:txBody>
        </p:sp>
      </p:grpSp>
      <p:sp>
        <p:nvSpPr>
          <p:cNvPr id="12" name="Subtítulo 2"/>
          <p:cNvSpPr txBox="1">
            <a:spLocks/>
          </p:cNvSpPr>
          <p:nvPr/>
        </p:nvSpPr>
        <p:spPr>
          <a:xfrm>
            <a:off x="7491494" y="4320051"/>
            <a:ext cx="2460319" cy="494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pt-BR" sz="2800" i="1" dirty="0">
                <a:solidFill>
                  <a:schemeClr val="bg1"/>
                </a:solidFill>
              </a:rPr>
              <a:t>Elaborado</a:t>
            </a:r>
            <a:r>
              <a:rPr lang="pt-BR" sz="2800" i="1" baseline="0" dirty="0">
                <a:solidFill>
                  <a:schemeClr val="bg1"/>
                </a:solidFill>
              </a:rPr>
              <a:t> por</a:t>
            </a:r>
            <a:endParaRPr lang="pt-BR" sz="2800" i="1" dirty="0">
              <a:solidFill>
                <a:schemeClr val="bg1"/>
              </a:solidFill>
            </a:endParaRPr>
          </a:p>
        </p:txBody>
      </p:sp>
      <p:sp>
        <p:nvSpPr>
          <p:cNvPr id="16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7474857" y="4832337"/>
            <a:ext cx="4376624" cy="125175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Nome, Cargo, </a:t>
            </a:r>
            <a:r>
              <a:rPr lang="pt-BR" dirty="0" err="1"/>
              <a:t>email</a:t>
            </a:r>
            <a:r>
              <a:rPr lang="pt-BR" dirty="0"/>
              <a:t> e telefone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13" y="4303600"/>
            <a:ext cx="559681" cy="562508"/>
          </a:xfrm>
          <a:prstGeom prst="rect">
            <a:avLst/>
          </a:prstGeom>
        </p:spPr>
      </p:pic>
      <p:sp>
        <p:nvSpPr>
          <p:cNvPr id="19" name="Subtítulo 2"/>
          <p:cNvSpPr txBox="1">
            <a:spLocks/>
          </p:cNvSpPr>
          <p:nvPr/>
        </p:nvSpPr>
        <p:spPr>
          <a:xfrm>
            <a:off x="7474857" y="4337372"/>
            <a:ext cx="2460319" cy="494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pt-BR" sz="2800" i="1" dirty="0"/>
              <a:t>Elaborado</a:t>
            </a:r>
            <a:r>
              <a:rPr lang="pt-BR" sz="2800" i="1" baseline="0" dirty="0"/>
              <a:t> por</a:t>
            </a:r>
            <a:endParaRPr lang="pt-BR" sz="28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38377" y="-1"/>
            <a:ext cx="883056" cy="74468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6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entágono 6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CB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7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226A58"/>
                </a:solidFill>
              </a:defRPr>
            </a:lvl1pPr>
            <a:lvl2pPr>
              <a:defRPr>
                <a:solidFill>
                  <a:srgbClr val="226A58"/>
                </a:solidFill>
              </a:defRPr>
            </a:lvl2pPr>
            <a:lvl3pPr>
              <a:defRPr>
                <a:solidFill>
                  <a:srgbClr val="226A58"/>
                </a:solidFill>
              </a:defRPr>
            </a:lvl3pPr>
            <a:lvl4pPr>
              <a:defRPr>
                <a:solidFill>
                  <a:srgbClr val="226A58"/>
                </a:solidFill>
              </a:defRPr>
            </a:lvl4pPr>
            <a:lvl5pPr>
              <a:defRPr>
                <a:solidFill>
                  <a:srgbClr val="226A58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6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9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226A58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1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: Pentágono 5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0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7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26A58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>
              <a:defRPr sz="2800">
                <a:solidFill>
                  <a:srgbClr val="226A58"/>
                </a:solidFill>
                <a:latin typeface="Candara" panose="020E0502030303020204" pitchFamily="34" charset="0"/>
              </a:defRPr>
            </a:lvl2pPr>
            <a:lvl3pPr>
              <a:defRPr sz="2400">
                <a:solidFill>
                  <a:srgbClr val="226A58"/>
                </a:solidFill>
                <a:latin typeface="Candara" panose="020E0502030303020204" pitchFamily="34" charset="0"/>
              </a:defRPr>
            </a:lvl3pPr>
            <a:lvl4pPr>
              <a:defRPr sz="2000">
                <a:solidFill>
                  <a:srgbClr val="226A58"/>
                </a:solidFill>
                <a:latin typeface="Candara" panose="020E0502030303020204" pitchFamily="34" charset="0"/>
              </a:defRPr>
            </a:lvl4pPr>
            <a:lvl5pPr>
              <a:defRPr sz="2000">
                <a:solidFill>
                  <a:srgbClr val="226A58"/>
                </a:solidFill>
                <a:latin typeface="Candara" panose="020E05020303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7"/>
          <p:cNvSpPr/>
          <p:nvPr/>
        </p:nvSpPr>
        <p:spPr>
          <a:xfrm rot="5400000">
            <a:off x="11207564" y="52345"/>
            <a:ext cx="744682" cy="639990"/>
          </a:xfrm>
          <a:prstGeom prst="homePlate">
            <a:avLst>
              <a:gd name="adj" fmla="val 36261"/>
            </a:avLst>
          </a:prstGeom>
          <a:gradFill flip="none" rotWithShape="1">
            <a:gsLst>
              <a:gs pos="2000">
                <a:srgbClr val="1BB56E"/>
              </a:gs>
              <a:gs pos="51000">
                <a:srgbClr val="1BB56E"/>
              </a:gs>
              <a:gs pos="100000">
                <a:srgbClr val="226A58"/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26A58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226A58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138377" y="-6350"/>
            <a:ext cx="883056" cy="7429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B56A0A9-A43E-4E12-AB33-38E25AEE73D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5425644" y="6498911"/>
            <a:ext cx="5184299" cy="3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5400" b="1" baseline="0">
                <a:solidFill>
                  <a:srgbClr val="226A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pt-BR" sz="11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Aeroporto</a:t>
            </a: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Internacional Eduardo Gomes TPS II – Manaus, AM</a:t>
            </a:r>
          </a:p>
          <a:p>
            <a:pPr lvl="0" algn="l">
              <a:lnSpc>
                <a:spcPct val="100000"/>
              </a:lnSpc>
            </a:pPr>
            <a:r>
              <a:rPr lang="pt-BR" sz="1100" b="0" i="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(92) 3652-1620 | www.voemap.com.br</a:t>
            </a:r>
            <a:endParaRPr lang="pt-BR" sz="11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6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6A5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26A58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26A58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26A58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26A58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26A58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0A9-A43E-4E12-AB33-38E25AEE73DD}" type="slidenum">
              <a:rPr lang="pt-BR" smtClean="0"/>
              <a:t>1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4072" y="623455"/>
            <a:ext cx="114715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Boa Tarde!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Caros Colaboradores,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Tendo em vista que o Departamento de Cargas da Empresa está subordinado a Gerência de QSMS desde Novembro de 2017.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Informamos que a partir de hoje, está </a:t>
            </a:r>
            <a:r>
              <a:rPr lang="pt-BR" sz="2400" b="1" dirty="0" smtClean="0"/>
              <a:t>Suspenso</a:t>
            </a:r>
            <a:r>
              <a:rPr lang="pt-BR" sz="2400" dirty="0" smtClean="0"/>
              <a:t> o </a:t>
            </a:r>
            <a:r>
              <a:rPr lang="pt-BR" sz="2400" b="1" dirty="0" smtClean="0"/>
              <a:t>Transporte de Material da Companhia </a:t>
            </a:r>
            <a:r>
              <a:rPr lang="pt-BR" sz="2400" b="1" dirty="0" smtClean="0">
                <a:solidFill>
                  <a:srgbClr val="FF0000"/>
                </a:solidFill>
              </a:rPr>
              <a:t>“Carga COMAT” </a:t>
            </a:r>
            <a:r>
              <a:rPr lang="pt-BR" sz="2400" b="1" dirty="0" smtClean="0"/>
              <a:t>por tempo indeterminado até que seja ajustado essa modalidade em nossa E.O (Especificação Operativa).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Ressaltamos a importância quanto ao cumprimento desta determinação, tão logo a situação normalize informaremos.</a:t>
            </a:r>
          </a:p>
          <a:p>
            <a:pPr algn="just"/>
            <a:endParaRPr lang="pt-BR" sz="2400" b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1211791" y="-1"/>
            <a:ext cx="727364" cy="7446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026990"/>
      </p:ext>
    </p:extLst>
  </p:cSld>
  <p:clrMapOvr>
    <a:masterClrMapping/>
  </p:clrMapOvr>
</p:sld>
</file>

<file path=ppt/theme/theme1.xml><?xml version="1.0" encoding="utf-8"?>
<a:theme xmlns:a="http://schemas.openxmlformats.org/drawingml/2006/main" name="MAP 2017_full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P 2017_full" id="{74A02863-78A2-4697-805A-7844052477F0}" vid="{920E0239-F59A-45BE-A7EB-5537E951253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 2017_full</Template>
  <TotalTime>756</TotalTime>
  <Words>79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Candara</vt:lpstr>
      <vt:lpstr>MAP 2017_full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QSMS</dc:creator>
  <cp:lastModifiedBy>Erison Lima - Sistema de Gestão Integrado</cp:lastModifiedBy>
  <cp:revision>16</cp:revision>
  <dcterms:created xsi:type="dcterms:W3CDTF">2017-05-25T13:16:26Z</dcterms:created>
  <dcterms:modified xsi:type="dcterms:W3CDTF">2017-12-13T21:12:00Z</dcterms:modified>
</cp:coreProperties>
</file>