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980100"/>
            <a:ext cx="9144000" cy="2877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3190900"/>
            <a:ext cx="4617372" cy="787336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3977686"/>
            <a:ext cx="4617372" cy="76238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2329190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 rot="10800000">
            <a:off x="0" y="1550700"/>
            <a:ext cx="9144000" cy="5307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flipH="1">
            <a:off x="4526627" y="761799"/>
            <a:ext cx="4617372" cy="787336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rot="10800000">
            <a:off x="4526627" y="1548585"/>
            <a:ext cx="4617372" cy="76238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 flipH="1" rot="10800000">
            <a:off x="0" y="1550700"/>
            <a:ext cx="9144000" cy="5307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>
            <a:off x="4526627" y="1548585"/>
            <a:ext cx="4617372" cy="76238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 flipH="1">
            <a:off x="4526627" y="761799"/>
            <a:ext cx="4617372" cy="787336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flipH="1" rot="10800000">
            <a:off x="0" y="1550700"/>
            <a:ext cx="9144000" cy="5307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 flipH="1">
            <a:off x="4526627" y="761799"/>
            <a:ext cx="4617372" cy="787336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/>
          <p:nvPr/>
        </p:nvSpPr>
        <p:spPr>
          <a:xfrm rot="10800000">
            <a:off x="4526627" y="1548585"/>
            <a:ext cx="4617372" cy="76238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4526627" y="5094446"/>
            <a:ext cx="4617372" cy="787336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4526627" y="5881232"/>
            <a:ext cx="4617372" cy="76238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5895635"/>
            <a:ext cx="8229600" cy="673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676" y="101675"/>
            <a:ext cx="9134130" cy="673972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2.png"/><Relationship Id="rId8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685800" y="2329190"/>
            <a:ext cx="7772400" cy="165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Alocação de Tarefas entre Multiplos Agentes usando Busca em Grafos</a:t>
            </a:r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Ramon Melo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Definição do Problema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en"/>
              <a:t>Define-se a função               , que calcula o custo estimado de um determinado caminho.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en"/>
              <a:t>Objetiva-se achar                   , tal que: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244" y="1828633"/>
            <a:ext cx="13144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977" y="2819515"/>
            <a:ext cx="1609025" cy="32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3588373"/>
            <a:ext cx="8229600" cy="583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Trabalhos Relacionados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 algn="just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600">
                <a:solidFill>
                  <a:srgbClr val="000000"/>
                </a:solidFill>
              </a:rPr>
              <a:t>CoMutaR: A framework for multi-robot coordination and task allocation</a:t>
            </a:r>
          </a:p>
          <a:p>
            <a:pPr indent="-228600" lvl="8" marL="4114800" rtl="0" algn="just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[Shiroma e Campos, 2009];</a:t>
            </a:r>
          </a:p>
          <a:p>
            <a:pPr indent="-393700" lvl="0" marL="457200" rtl="0" algn="just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600">
                <a:solidFill>
                  <a:srgbClr val="000000"/>
                </a:solidFill>
              </a:rPr>
              <a:t>Optimal bid valuation using path finding for multi-robot task allocation</a:t>
            </a:r>
          </a:p>
          <a:p>
            <a:pPr indent="-342900" lvl="8" marL="4114800" rtl="0" algn="just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1800">
                <a:solidFill>
                  <a:srgbClr val="000000"/>
                </a:solidFill>
              </a:rPr>
              <a:t>[</a:t>
            </a:r>
            <a:r>
              <a:rPr lang="en" sz="1800">
                <a:solidFill>
                  <a:srgbClr val="000000"/>
                </a:solidFill>
              </a:rPr>
              <a:t>Öztürk, Savaş, and Ahmet Emin Kuzucuoğlu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, 2014</a:t>
            </a:r>
            <a:r>
              <a:rPr lang="en" sz="1800">
                <a:solidFill>
                  <a:srgbClr val="000000"/>
                </a:solidFill>
              </a:rPr>
              <a:t>]</a:t>
            </a:r>
          </a:p>
          <a:p>
            <a:pPr indent="-393700" lvl="0" marL="457200" rtl="0" algn="just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600">
                <a:solidFill>
                  <a:srgbClr val="000000"/>
                </a:solidFill>
              </a:rPr>
              <a:t>A Multi-robot Exploration Approach Based on Distributed Graph Coloring</a:t>
            </a:r>
          </a:p>
          <a:p>
            <a:pPr indent="-228600" lvl="8" marL="4114800" rtl="0" algn="just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[Carvalho et al., 2013]</a:t>
            </a:r>
          </a:p>
          <a:p>
            <a:pPr indent="-393700" lvl="0" marL="457200" rtl="0" algn="just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600">
                <a:solidFill>
                  <a:srgbClr val="000000"/>
                </a:solidFill>
              </a:rPr>
              <a:t>A fast and frugal method for team-task allocation in a multi-robot transportation system</a:t>
            </a:r>
          </a:p>
          <a:p>
            <a:pPr indent="-228600" lvl="8" marL="4114800" rtl="0" algn="just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[Waerla and Vaughan, 2010]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Metodologia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Considerações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Ambiente Totalmente Observável;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Localização conhecida de Obstáculos, Objetos e Agentes;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Comunicação perfeita;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Agentes são capazes de realizar somente ações de: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Andar;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Empurrar.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Somente movimentos nas direções horizontal e vertical são permitidos.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Metodologia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000"/>
              <a:t>Planejamento de Caminhos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Especificações: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Ambiente discretizado em células uniformes;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Custo de Movimentação entre Células: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Aplicação do Algoritmo A*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Heurística: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033" y="3021332"/>
            <a:ext cx="2947649" cy="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113" y="4555100"/>
            <a:ext cx="7343775" cy="411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Metodologia</a:t>
            </a:r>
          </a:p>
          <a:p>
            <a:pPr lvl="0">
              <a:spcBef>
                <a:spcPts val="0"/>
              </a:spcBef>
              <a:buNone/>
            </a:pPr>
            <a:r>
              <a:rPr lang="en" sz="4000"/>
              <a:t>Planejamento de Caminhos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Planejamento do Objeto: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2531048"/>
            <a:ext cx="4011749" cy="376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048" y="2522586"/>
            <a:ext cx="4011750" cy="3761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Metodologia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000"/>
              <a:t>Planejamento de Caminhos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Planejamento dos Agentes: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122" y="2353550"/>
            <a:ext cx="4619625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457200" y="2463000"/>
            <a:ext cx="3636600" cy="237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Tipos de movimentos:</a:t>
            </a:r>
          </a:p>
          <a:p>
            <a:pPr indent="-381000" lvl="1" marL="914400" rtl="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i="1"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Start</a:t>
            </a:r>
          </a:p>
          <a:p>
            <a:pPr indent="-381000" lvl="1" marL="914400" rtl="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i="1"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Transition</a:t>
            </a:r>
          </a:p>
          <a:p>
            <a:pPr indent="-381000" lvl="1" marL="914400" rtl="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i="1"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Move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Metodologia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000"/>
              <a:t>Planejamento de Caminhos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Planejamento dos Agentes: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Grafo de Movimentação e Custo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87" y="3357812"/>
            <a:ext cx="60674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Metodologia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000"/>
              <a:t>Alocação de Tarefas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Grafo de Custos de Movimentação: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Aplica-se uma modificação do Algoritmo de Kruskal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700" y="3586924"/>
            <a:ext cx="3973374" cy="2637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800" y="3338900"/>
            <a:ext cx="2746099" cy="31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Metodologia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000"/>
              <a:t>Alocação de Tarefas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Grafo de Custos de Movimentação: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Aplica-se uma modificação do Algoritmo de Kruskal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837" y="3407102"/>
            <a:ext cx="5678325" cy="27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Metodologia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000"/>
              <a:t>Alocação de Tarefas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Grafo de Alocação: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571" y="3091512"/>
            <a:ext cx="604837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4294967295"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Robôs e Aplicações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824" y="1417962"/>
            <a:ext cx="7716352" cy="43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5895635"/>
            <a:ext cx="8229600" cy="67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Linhas de Montagem </a:t>
            </a:r>
            <a:r>
              <a:rPr i="0" lang="en"/>
              <a:t>[Siegwart et al., 2011]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4294967295" type="title"/>
          </p:nvPr>
        </p:nvSpPr>
        <p:spPr>
          <a:xfrm>
            <a:off x="457200" y="28573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Experimentos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Conclusão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en"/>
              <a:t>Foi apresentado um </a:t>
            </a:r>
            <a:r>
              <a:rPr i="1" lang="en"/>
              <a:t>framework</a:t>
            </a:r>
            <a:r>
              <a:rPr lang="en"/>
              <a:t> preliminar para alocação de tarefas entre agentes usando formulação em grafos capaz de utilizar Algoritmos de Árvore Geradora Mínima para realizar a alocação de tarefas entre agentes.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en"/>
              <a:t>Há ainda a necessidade de realizar testes com quantidades consideráveis de agentes para possíveis melhoramentos.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4294967295"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Robôs e Aplicações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5895635"/>
            <a:ext cx="8229600" cy="67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Vigilância </a:t>
            </a:r>
            <a:r>
              <a:rPr i="0" lang="en"/>
              <a:t>[Sujit e Saripalli, 2013; Tanner, 2007]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50" y="1366350"/>
            <a:ext cx="8449350" cy="4020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4294967295"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Robôs e Aplicações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5895635"/>
            <a:ext cx="8229600" cy="67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Busca e Resgate </a:t>
            </a:r>
            <a:r>
              <a:rPr i="0" lang="en"/>
              <a:t>[Casper e Murphy, 2003; Murphy, 2004]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862" y="1417950"/>
            <a:ext cx="6444274" cy="429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4294967295"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Robôs e Aplicações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5895635"/>
            <a:ext cx="8229600" cy="67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Mapeamento </a:t>
            </a:r>
            <a:r>
              <a:rPr i="0" lang="en"/>
              <a:t>[Tokekar et al., 2013]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68" y="1417949"/>
            <a:ext cx="7564070" cy="417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4294967295"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Robôs e Aplicações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5895625"/>
            <a:ext cx="8581799" cy="67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Transporte de Objetos </a:t>
            </a:r>
            <a:r>
              <a:rPr i="0" lang="en"/>
              <a:t>[Michael et al., 2011; Fink et al., 2008]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739" y="1417950"/>
            <a:ext cx="5402524" cy="42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Arquitetura de Utilização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i="1" lang="en"/>
              <a:t>Single Agent:</a:t>
            </a:r>
          </a:p>
          <a:p>
            <a:pPr indent="-228600" lvl="1" marL="914400" rtl="0" algn="just">
              <a:spcBef>
                <a:spcPts val="0"/>
              </a:spcBef>
            </a:pPr>
            <a:r>
              <a:rPr lang="en"/>
              <a:t>Somente um robô é utilizado para desempenhar a tarefa, devendo possuir todas as capacidades necessárias para tal.</a:t>
            </a:r>
          </a:p>
          <a:p>
            <a:pPr indent="0" lvl="0" marL="45720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 algn="just">
              <a:spcBef>
                <a:spcPts val="0"/>
              </a:spcBef>
            </a:pPr>
            <a:r>
              <a:rPr i="1" lang="en"/>
              <a:t>Multi Agent:</a:t>
            </a:r>
          </a:p>
          <a:p>
            <a:pPr indent="-228600" lvl="1" marL="914400" algn="just">
              <a:spcBef>
                <a:spcPts val="0"/>
              </a:spcBef>
            </a:pPr>
            <a:r>
              <a:rPr lang="en"/>
              <a:t>Uma equipe de agentes é empregada na tarefas, onde os agentes podem ter capacidades que complementam alguma deficiência dos demais.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Multi Agents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Vantagens: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Maior tolerância a falhas;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Podem reduzir o tempo total de realização da tarefa;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Execução de tarefas complexas com a utilização de agentes simples.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Dificuldades: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Planejamento de Caminhos;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Alocação de Tarefas;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Coordenação.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Definição do Problema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0200"/>
            <a:ext cx="83177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en"/>
              <a:t>Seja um Espaço Euclidiano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É definido                    , área de trabalho neste ambiente;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en"/>
              <a:t>Conjunto                                 , de </a:t>
            </a:r>
            <a:r>
              <a:rPr i="1" lang="en"/>
              <a:t>k</a:t>
            </a:r>
            <a:r>
              <a:rPr lang="en"/>
              <a:t> agentes;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en"/>
              <a:t>Conjunto                                  , de </a:t>
            </a:r>
            <a:r>
              <a:rPr i="1" lang="en"/>
              <a:t>n</a:t>
            </a:r>
            <a:r>
              <a:rPr lang="en"/>
              <a:t> objetos;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Conjunto                                   , de </a:t>
            </a:r>
            <a:r>
              <a:rPr i="1" lang="en"/>
              <a:t>m</a:t>
            </a:r>
            <a:r>
              <a:rPr lang="en"/>
              <a:t> obstáculos;</a:t>
            </a:r>
          </a:p>
          <a:p>
            <a:pPr indent="-228600" lvl="0" marL="457200" rtl="0" algn="just">
              <a:spcBef>
                <a:spcPts val="0"/>
              </a:spcBef>
              <a:buChar char="-"/>
            </a:pPr>
            <a:r>
              <a:rPr lang="en"/>
              <a:t>Afim de realizar o transporte, é definido o conjunto                                       , de caminhos que podem ser percorridos pelos agentes.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462" y="1754412"/>
            <a:ext cx="3905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9938" y="2242817"/>
            <a:ext cx="13430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1474" y="3128372"/>
            <a:ext cx="29622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7434" y="3590850"/>
            <a:ext cx="30670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0835" y="4020743"/>
            <a:ext cx="31051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5676" y="5365227"/>
            <a:ext cx="35242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