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3-03-23T12:46:59.339"/>
    </inkml:context>
    <inkml:brush xml:id="br0">
      <inkml:brushProperty name="width" value="0.05292" units="cm"/>
      <inkml:brushProperty name="height" value="0.05292" units="cm"/>
      <inkml:brushProperty name="color" value="#FF0000"/>
    </inkml:brush>
  </inkml:definitions>
  <inkml:trace contextRef="#ctx0" brushRef="#br0">14870 8027 0,'56'28'47,"86"0"-47,253 29 15,29 84 1,-28 0 0,-198-84-1,0 28 1,-142-57-16,1 0 16,0 1-16,-29-29 15</inkml:trace>
  <inkml:trace contextRef="#ctx0" brushRef="#br0" timeOffset="1070.61">14530 7857 0,'57'28'31,"56"86"0,-28-30-15,28 1-1,-85-57-15,57 57 16,-57-57 0,1-28-1,-29 29 32</inkml:trace>
  <inkml:trace contextRef="#ctx0" brushRef="#br0" timeOffset="4502.64">14644 7885 0,'28'0'31,"113"-28"-15,-56 28-1,0 0 1,-57 0 0,57 0-1,-85-28 63,0 0-31,0 56 31,0 28-62,-28 1-16,28-29 16,-29 29-1,29-1 1,0-27 46,0-1 173,-28-28-63,0-28 15,-1-29-171,1 29-1,0 28 1,0-28 0,28-1-16,-57 1 15,114 56 235,84 29-234,-113-57-1,1 0 1,-1 0 15,-28-57-15,-28 1 0,-1-1-1,-56 29 1,85 0-1,-28-1 157,0 29-156,-29 0 0,29 0-16,-28 85 15,27 28 1,29-28 15,0-57-15,29-28 46,-1 0-46,-28-28-16,0 0 15,0 0 1,0-1 187,28 29-156,29 0-31,-1 0-1,57 0 1,-141-28 78,0 28-79,-1 0 1,1 0-16,0 0 172,0 0-157,-1 0 1,1 0 125</inkml:trace>
  <inkml:trace contextRef="#ctx0" brushRef="#br0" timeOffset="11822.34">29655 7518 0,'84'0'31,"1"0"-31,0 0 0,198 0 31,112-85-15,-197 85 0,-169 0-16,27 0 15,-28 0 1</inkml:trace>
  <inkml:trace contextRef="#ctx0" brushRef="#br0" timeOffset="12414.98">30079 7885 0,'0'0'16,"56"0"-16,29 0 0,169-113 31,-112 57-31,56-29 16,-85 29 0,-57 27-1,-28 1 1,1 28-1</inkml:trace>
  <inkml:trace contextRef="#ctx0" brushRef="#br0" timeOffset="18205.29">19280 8112 0,'28'28'47,"0"0"-31,-28 29-1,28-1-15,29 29 16,-29-29 0,-28 29 15,29-56-15,-29-58 140</inkml:trace>
  <inkml:trace contextRef="#ctx0" brushRef="#br0" timeOffset="19304.75">19138 8140 0,'0'0'0,"29"-28"0,27-1 16,1 1 0,-1 0-1,-28-29 1,57-28-1,-28 57-15,-1 0 16,-27-29 0,-29 29-16,56 28 31,-28-28-31,1 28 94,-29 85-79,0-57 1,0 0 0,0 0-16,0 1 15,-29 27 1,29 1-1,-28-29 1,0 29 0,-29-57 124,29 0-108,0 0 14,0 0-30,-1 0-16,1 0 16,0 0-1,-1 28 1,-27 0 0</inkml:trace>
  <inkml:trace contextRef="#ctx0" brushRef="#br0" timeOffset="20504">19845 8027 0,'0'28'31,"28"0"-15,-28 1-1,29-1 1,-29 0 0,0 0-16,28-28 15,0 0 16,0 0-15,-28 29 47,29-29-48,-1 0-15,0 0 16,1 0-1,-1-29-15,-28 1 32,0 0-17,28 0 1,-28-1 15,0 1-15,0 0-1,-28 28 1,28-28 0,-28-1-1,-1 29 1,-27-28 0,27 0-1,1 28 32,0 0-31,0 0-1,-1 0 1,1 0 0,-28 28-1,56 29 1,0-29-1,0 0 1,0 0 0,28-28 93</inkml:trace>
  <inkml:trace contextRef="#ctx0" brushRef="#br0" timeOffset="21179.88">20184 7829 0,'29'0'31,"-1"0"0,57 56-15,-57-27-1,-28-1-15,56 0 32,-27-28-32,-29 29 0,0-1 15,28-28 173</inkml:trace>
  <inkml:trace contextRef="#ctx0" brushRef="#br0" timeOffset="22108.24">20156 7772 0,'0'0'0,"0"-28"47,28 28-47,-28-28 16,57-29-1,-29 1 1,29 28-16,-1-29 15,1 0 1,-29 1 0,0 56-1,1 0 63,-1 0-62,0 28 0,-28 57-1,0-28 1,0-1 0,-56 1-1,-1 27 1,-28 1-1,85-57-15,-28 1 16,28-1 0,0 0-1,-28-28 48,28 29-16,28-58 46,0 29-93</inkml:trace>
  <inkml:trace contextRef="#ctx0" brushRef="#br0" timeOffset="23250.91">20750 7688 0,'28'-29'47,"0"1"-31,29 0-16,-29 0 15,85-1 1,-56 1-16,-57 85 94,0-29-79,0 0-15,-57 29 31,57-29-15,0 0 93,28-28-93,1 28 47,-1 1-48,-28 55 1,0 1-1,0-28 1,-28 28 0,28-57-1,-57 0 1,1-28 0,27 0-1,1 0 1,0 0-1</inkml:trace>
  <inkml:trace contextRef="#ctx0" brushRef="#br0" timeOffset="25885.13">19562 8762 0,'0'28'32,"29"0"-17,27-28 1,1 0-16,28 0 16,-1 0-1,143-28 1,-1-29-1,28-27 1,-84 27 0,-85-28-1,-1 57 17,86-57-17,-114 57 1,1 0-1,0 28 17,-1-57-17,-28 57 1,29-28 0,-57 0-16,28 28 15,0 0 1,1 0-1,-29-29 110,0 1-125,0 0 16,0 0-16,-29-29 16,1 57-16,28-28 15,-28-57 1,0 57-16,-1-57 16,-27 28-1,28 1 1,-1-1-1,-27 1 1,-1-57 0,-28 0 15,85 56-15,-28 29-1,0 0 1,0-57-1,-1 0 17,1 85-17,-28 0 110,-1 0-109,29 0 0,-29 0-16,29 0 15,-29 0-15,1 57 16,-29 27-1,28-55-15,-56 27 16,29 29 0,-29-29-1,28-56 1,-28 57 0,-29 28-1,29 0 1,0-57-1,28 28 1,-84 57 0,56-56-1,28 0 1,-28-1 15,56 1-15,29-1-16,0-56 15,-1 28 1,29 1 187,0-1-187,57 0-1,-1 29-15,1-1 16,56 57 0,-56-56-16,56 56 15,-29-28 1,1 28 0,-85-57-1,29-28 1,-1-28 15,0 0-15,-28 29 62,28-29-16,1-29-46,-29 1 0,28 28-16,28 0 15,1-28 1,28-29-1,-29 57 1,29-28 0,28 0-16,-28 28 15,-85-28 220,0-1-235</inkml:trace>
  <inkml:trace contextRef="#ctx0" brushRef="#br0" timeOffset="26850.74">20071 9129 0,'29'0'32,"84"0"-17,0 0 1,-57-56-16,227-58 16,113-27-1,-29 0 1,-169 84-1,-85 1 1,0-1 0,-85 29-1,29 0 1,-57-1 0,0 1 234</inkml:trace>
  <inkml:trace contextRef="#ctx0" brushRef="#br0" timeOffset="27605.21">21541 7575 0,'29'0'15,"-1"0"1,0 28-16,29 28 16,56 57-1,-29 29 1,1-57 0,-28-1-1,-29-55 1,0-1-16,1-28 15,-29 28 1,0-84 93</inkml:trace>
  <inkml:trace contextRef="#ctx0" brushRef="#br0" timeOffset="28144.42">21767 7575 0,'85'56'16,"-28"1"-1,28 27 1,56 29 0,0 1-1,-112-86-15,27 28 16,1-27-1,-57-1 1</inkml:trace>
  <inkml:trace contextRef="#ctx0" brushRef="#br0" timeOffset="28785.46">22531 8196 0,'0'57'46,"-57"-1"-46,1 57 16,-1 1 0,-56 27-1,56-85-15,1 1 16,-29 56 0,-56-28-1</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3-03-23T12:48:17.528"/>
    </inkml:context>
    <inkml:brush xml:id="br0">
      <inkml:brushProperty name="width" value="0.05292" units="cm"/>
      <inkml:brushProperty name="height" value="0.05292" units="cm"/>
      <inkml:brushProperty name="color" value="#FF0000"/>
    </inkml:brush>
  </inkml:definitions>
  <inkml:trace contextRef="#ctx0" brushRef="#br0">9725 10316 0,'56'57'31,"114"-1"-15,84-28-1,114 57 1,-86 0-1,-112-85 1,-85 28 0,-29-28-1</inkml:trace>
  <inkml:trace contextRef="#ctx0" brushRef="#br0" timeOffset="1363.77">10064 10231 0,'-28'0'47,"-29"0"-31,29 0-1,-29 0 1,29 0 15,0 0 32,28 29-48,-29-1-15,29 0 16,-28 29 0,28-29 93,57 28-93,28 29-1,-29-28-15,29 28 16,0-29 0,-29 1-1,1-57 1,-29 28-1,0-28 1,-28-28 156,0-1-172,0 1 16</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3-03-23T12:50:54.484"/>
    </inkml:context>
    <inkml:brush xml:id="br0">
      <inkml:brushProperty name="width" value="0.05292" units="cm"/>
      <inkml:brushProperty name="height" value="0.05292" units="cm"/>
      <inkml:brushProperty name="color" value="#FF0000"/>
    </inkml:brush>
  </inkml:definitions>
  <inkml:trace contextRef="#ctx0" brushRef="#br0">14700 12973 0,'0'28'140,"28"1"-124,-28 27-16,29-28 16,-1 1-1,-28-1 1</inkml:trace>
  <inkml:trace contextRef="#ctx0" brushRef="#br0" timeOffset="592.87">15124 13058 0,'28'0'31,"-28"28"-15,29-28-16,-1 57 16,0-1-1,29 1 1,-57-29-1,0 0 1,28-28 0</inkml:trace>
  <inkml:trace contextRef="#ctx0" brushRef="#br0" timeOffset="1586.93">14474 13256 0,'28'0'62,"0"28"-46,1 28-1,-1-27 1,0-1 0,1 0-1,-29 0 1,28-28-1</inkml:trace>
  <inkml:trace contextRef="#ctx0" brushRef="#br0" timeOffset="2201.11">15011 13425 0,'28'28'16,"1"-28"-1,-1 29 1,0 27 0,29 1-1,-1-1 1,-56-27 0,28-1-16,-28 0 15</inkml:trace>
  <inkml:trace contextRef="#ctx0" brushRef="#br0" timeOffset="3477.83">15209 10316 0,'0'28'94,"28"29"-79,0 28-15,1-85 0,27 28 16,-27 0-1,-29 1 1</inkml:trace>
  <inkml:trace contextRef="#ctx0" brushRef="#br0" timeOffset="4084.64">15124 10797 0,'0'28'78,"57"28"-78,-29 1 16,0-29-16,-28 1 15</inkml:trace>
  <inkml:trace contextRef="#ctx0" brushRef="#br0" timeOffset="4907.14">15152 9920 0,'0'29'78,"29"27"-78,27 1 16,-28-1-1,1-27-15,-1 27 16,0-56-1,-28 28 1</inkml:trace>
  <inkml:trace contextRef="#ctx0" brushRef="#br0" timeOffset="5931.48">14870 9949 0,'-29'0'16,"1"0"-16,28 56 31,0-27-15,0 27 0,28-28-1,-28 1 63</inkml:trace>
  <inkml:trace contextRef="#ctx0" brushRef="#br0" timeOffset="6601.43">14841 9694 0,'57'57'62,"-29"-1"-46,0 1-16,1-57 31</inkml:trace>
  <inkml:trace contextRef="#ctx0" brushRef="#br0" timeOffset="7313.15">14530 9525 0,'0'28'109,"0"0"-93,114 85 15,-58-84-31,-56 27 0,113 57 15,-85-85 1</inkml:trace>
  <inkml:trace contextRef="#ctx0" brushRef="#br0" timeOffset="7860.18">15068 9581 0,'28'0'63,"57"85"-48,-57-57 1</inkml:trace>
  <inkml:trace contextRef="#ctx0" brushRef="#br0" timeOffset="191509">5145 7038 0,'0'28'31,"85"28"0,28-27-15,0 27-16,85-28 0,169 57 15,-197-85 1,-57 0 0,-85 0-1,1 0 17,27 0-1,-28 0-31</inkml:trace>
  <inkml:trace contextRef="#ctx0" brushRef="#br0" timeOffset="192296.22">6163 7151 0,'28'0'16,"29"0"-1,-1 0 1,-28 28-16,85 0 16,-84-28-1,-1 28 17,0-28 46,-28 29-31,0-1-32,0 0-15,0 29 16,0-1-1,-56 1 1,27-57 15,1 0 1,0 0 93</inkml:trace>
  <inkml:trace contextRef="#ctx0" brushRef="#br0" timeOffset="192946.12">5145 9129 0,'28'57'31,"57"-1"-31,0-28 16,28 1-16,254 84 16,-169-57-1,-85-27 1,-56-29-1</inkml:trace>
  <inkml:trace contextRef="#ctx0" brushRef="#br0" timeOffset="193648.69">5739 9157 0,'28'29'15,"28"-1"1,29 28-16,-56 1 16,84 28-1,-57-57 1,-28-28 15,1 0-31,-1 0 31,0 28 16,-28 1-31,0-1 0,0 28-1,0 29 1,-28-57-1,0 1-15,-1-1 16,1-28 15,28 28-31,-28-28 141</inkml:trace>
  <inkml:trace contextRef="#ctx0" brushRef="#br0" timeOffset="194566.17">4693 11079 0,'0'29'31,"28"-29"-15,85 28-16,0-28 0,28 28 15,312 57 17,-312-85-32,-28 28 31,-28-28-15,-57 0-1,29 28 1,28-28-1,-57 0-15,28 0 16</inkml:trace>
  <inkml:trace contextRef="#ctx0" brushRef="#br0" timeOffset="195317.88">5795 10881 0,'0'29'32,"85"27"-17,0 1-15,0-1 16,28 57 0,28-28-1,-84-57 1,-1 1-1,-56-1 79,0 0-63,-56 57-15,-57 0 0,28-29-1,56-56 1,1 0 125,-57-56-110</inkml:trace>
  <inkml:trace contextRef="#ctx0" brushRef="#br0" timeOffset="196054.67">4947 12945 0,'28'0'46,"57"0"-30,28-29-16,0 1 16,29-28-1,-1-29 1,-56 85 0,-29-28-16,1 28 15,-29 0 1,0 0-16,1 0 15</inkml:trace>
  <inkml:trace contextRef="#ctx0" brushRef="#br0" timeOffset="196910.51">5315 12069 0,'28'28'0,"28"0"0,1 29 16,-29-1 0,142 29-1,-29 28 1,57 0 0,-57-28-1,-27-29 1,-1 57-1,-57-84 1,1 27 0,-29-28-1,-56 1 126,-1 27-125,-84 29-1,29-57 1,55 1-1</inkml:trace>
  <inkml:trace contextRef="#ctx0" brushRef="#br0" timeOffset="210473.57">22559 1865 0,'28'170'31,"0"28"-31,114 310 16,-1-55 15,-113-199-16,29 0 1,-29-28 0,1-112-16,-29-30 15,28 86 1,-28-114-16,0 58 16,28-1-1,29 28 1,-1-56-1,-28 28 1,1-85 0,-1-28-1,-28 28 17,0 1-17,0 27 1,0-28-1,56 29 17,-27-57-32,27 56 15,227 29 1,141 28 0,141-113-1,29 28 1,-170 1-1,-28-1 1,-29-28 15,-254 0-31,-56-28 16,-57-1 93,0-27-93,0-85-16,0-29 16,0 29-1,0-57-15,0-226 16,28-57-1,-113-84 1,-56 56 0,0 142-1,84 113 17,29 169-32,-57-57 15,57-27 1,0 84-1,28 29 1,-29-1 47,1 57 15,0 0-47,-538-141-15,340 84-1,-28-28 1,-29 57-16,-226-85 15,198 85 1,0 113 0,198-1-1,0-27 1,28-29 0,57-28-1,56 28 157,-28 29-172</inkml:trace>
  <inkml:trace contextRef="#ctx0" brushRef="#br0" timeOffset="213302.46">13513 8338 0,'28'0'31,"0"0"-15,29 0-16,197-29 16,-56 29-1,28 0-15,198 0 16,-84 0 15,-171 85-31,-84-85 31</inkml:trace>
  <inkml:trace contextRef="#ctx0" brushRef="#br0" timeOffset="213973.42">15068 8225 0,'56'0'31,"29"0"-31,-29 0 15,29 56 1,141-28 0,-169 1-1,28-29 1,-85 28 0,0 0 93,-57 29-109,-84 56 31,84-113-31,1 28 16</inkml:trace>
  <inkml:trace contextRef="#ctx0" brushRef="#br0" timeOffset="-214678.88">13880 9355 0,'29'-28'15,"55"0"-15,1-1 16,28 1-1,142-28 1,56-1 0,28 57-1,28 28 1,-225 1 0,-114-29-16,0 0 15</inkml:trace>
  <inkml:trace contextRef="#ctx0" brushRef="#br0" timeOffset="-214032.18">15379 9016 0,'28'0'15,"28"0"-15,86 28 16,-58-28-1,-27 0 1,0 29 0,-1-29-1,-28 0 1,1 0 0,-1 0-1,-56 84 79,-29-55-94,-56 84 16,0 0-1,0-85 16</inkml:trace>
  <inkml:trace contextRef="#ctx0" brushRef="#br0" timeOffset="-213231.38">14078 11334 0,'57'0'0,"-114"0"16,142 0-16,-29 0 0,29 0 15,-28 0 1,28 0-1,28 0 1,28 0 0,-84 0-1,-29 0-15,0 0 16,29-29 0,-1 29-1</inkml:trace>
  <inkml:trace contextRef="#ctx0" brushRef="#br0" timeOffset="-212659.11">14785 11164 0,'28'0'16,"0"0"0,57 0-16,0 28 15,28 1 1,-28-1 0,-29 0 15,-27-28-31,-1 0 31,-28 28 0,0 1-15,-57 55 0,-56 1-1,0 0 1,85-28-1,0-57 1</inkml:trace>
  <inkml:trace contextRef="#ctx0" brushRef="#br0" timeOffset="-211994.18">14078 12493 0,'0'0'0,"255"-29"16,56-27-1,-255 27-15,1 29 16,-1 0-16,-28 0 16,1 0-1</inkml:trace>
  <inkml:trace contextRef="#ctx0" brushRef="#br0" timeOffset="-211378.2">14926 12323 0,'28'0'15,"1"0"17,56 0-32,-1 0 15,-27 0 1,-29 0 0,0 0-1,1 28 16,-1-28-15,-28 28 15,0 29-15,-28-29 0,-85 85-1,28-56 1,-28-1-1,56-56 1</inkml:trace>
  <inkml:trace contextRef="#ctx0" brushRef="#br0" timeOffset="-210813.2">14163 13510 0,'56'0'47,"-27"0"-32,27 0-15,142-28 16,28-1 0,114 1-1,-199 28 1,-28 0 15</inkml:trace>
  <inkml:trace contextRef="#ctx0" brushRef="#br0" timeOffset="-210194.01">15407 13114 0,'0'29'32,"56"-29"-32,1 0 15,-29 28-15,29 0 16,-29 0-1,28-28 1,-27 0 0,-1 29-1,0-1 17,-28 0-17,29 29 1,-29-1-1,-85 29 1,-85 85 0,85-86-1,-28 1 1,85-57 0</inkml:trace>
  <inkml:trace contextRef="#ctx0" brushRef="#br0" timeOffset="-198147.31">16000 9186 0,'0'0'0,"-28"0"0,0 84 16,-57 29 0,29-56-1,56 0 1,0-29 0,0 0 15,0 0-16,56 1 1,-56-1 0,57 0-1,-29-28 1,28 57 0,1-29-1,0 0 1,-1 0-1,1 1 1,-1-29 0,29 28-1,0 0 1,28 0 0,-57-28 15,-27 0-31,55 0 15,30 0 17,-58 0-32,1 0 31,-1 0-15,-28 0-1,1 0-15,-1-28 16,28 28-1,1 0 1,0 0 0,27-28-1,29 28 1,-56 0 0,0 0-1,-1 0 1,29 0-1,-57-28 17,0 28-17,57 0 1,-28 0 0,-57-29 15,28 29-16,0 0 1,1 0-16,-1-28 16,28 0-1,-56 0 17,0-1-17,29 1 1,-29 0 15,28 0-31,-28-29 31,-28 1-15,28 27-16,-29 29 16,-55-85-1,-1 57 1,0 28-1,0 0 1,-28 0 0,0 0-1,-85 0 1,-28-28 0,113 28-1,56 0-15,1 0 16,28 0-1,-57 0 1,28 0 15,-28 0-15,29 0 0,-1 0-1,29 0 1,-57 28-1,29-28 17</inkml:trace>
  <inkml:trace contextRef="#ctx0" brushRef="#br0" timeOffset="-192651.98">20071 4720 0,'0'56'32,"0"199"-17,0 169 1,29-226-16,-29-1 15,0 30 1,0-58 0,0-84-1,0-57 63,0 0-62,-29-28 0</inkml:trace>
  <inkml:trace contextRef="#ctx0" brushRef="#br0" timeOffset="-186256.11">19675 6161 0,'29'29'16,"84"84"0,-85-57-16,0-56 15,29 28 1,-57 1-1,28-29 157,0 0-156,1 0 0,-1 0 30,0 0 79,1 0-93,-1-57-17,0 57-15,-28-28 16,28 0 0,-28-1-1,29 29 48,-1-28-48,-28 0 1,28 28 0,0 0-1,-28-28 1,-28 56 359,-28 28-360,56 1-15,-29-1 16,-27-56-16,28 57 16,28-29 15,-29-28 110,-27 0-141,27-28 15,29-29 1,-28 57-1,-28-113 1,27 29 0,-55 27-1,27 1 17,-28-57-17,57 113 1,56 28 187,29 28-187,-1 1-16,-27-29 15,55 57 1,-55-57-1,-1 29 1,0-57 0,-28 28-1,28-28 95,1 0-79,-1-28-15,-28-1-16,28 1 15,29-57 1,-29-28-1,0 57 1,-28-1 0,57 1-1,-57 27-15,0 58 235,-28 27-235,-1 1 15,29-29-15,-28 29 16,28 27 0,-28 1-1,28-141 126,28 27-126,0-27-15,1 28 16,-29-29 0,56 29-1,-84 56 126,0 29-125,28-1-1,0-28 1,28-84 62,28 28-62,-27-29-1,-29 1-15,56-29 16,-56 56-1,28 29-15,-56 29 79,0 27-64,0 29-15,-1-28 16,-27 56-1,56-85 1,28-56 62,29-57-78,-57 57 16,28-29-16,0 1 0,-28-1 15,0 29 17,0 56 46,-28 85-63,-29-28-15,1-57 16,-1 57-16,29-29 16,-28 29-1,56-57 1,-29-28 46,1 0-46,28-28 0,-85-57-1,0-28 1,-28-84 0,28 55-1,29 1 1,28 56-1,-1 57-15,86 56 79,-29 29-79,29-1 31,-1 1-31,1-1 0,-1 57 31,-27-56-15,-1-57-1,-56 0 95,-57-85-95,57 85-15,28-28 16,28 56 62,113 142-62,-113-170-1,1 28 1,-1 0 0,0 0-16,-28 1 15,0-1 173,29-28-141,140-113-16,-141 85-16,29-29-15,-1 1 16,1-29 0,-29-28-1,-28 84-15,0 1 16,0 56 171,-28 114-171,-57-1-16,29 0 16,-1-84-16,29 56 15,0-28 1,28-57 0,0-56 62,56-57-78,-28 0 15,1 0-15,-1 29 16,0-29 0,-28 29-1,0 112 126,-85 29-126,85-29-15,-28-27 16,28 27 0,-28 1-16,0-29 15,-1 0 1,58-84 46,27-29-46,-28-28-16,29 56 16,-29-56-1,0 57 1,-28 27 0,0 58 46,-56-1-46,28 57-16,-29 0 15,-56 28 1,0 84 15,85-197-31,28 29 0,-29-29 156,1-57-140,28 29 0,-28-29-1,28 1-15,-28-1 16,-85-56 0,84 85-1,1 0 1,28 0 62,28 28-16,29 28-62,-29 28 16,85 29 0,-56-57-1,28 29 1,-29-29 0,-84-28 93,0 0-93,-1-28-16,-27-29 15</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3-03-23T12:59:39.804"/>
    </inkml:context>
    <inkml:brush xml:id="br0">
      <inkml:brushProperty name="width" value="0.05292" units="cm"/>
      <inkml:brushProperty name="height" value="0.05292" units="cm"/>
      <inkml:brushProperty name="color" value="#FF0000"/>
    </inkml:brush>
  </inkml:definitions>
  <inkml:trace contextRef="#ctx0" brushRef="#br0">8961 11673 0,'-28'0'79,"0"0"-64,-29 0-15,29 28 16,-29 0-1,1 1-15,-1 27 16,-27-28-16,-1 29 31,57-1-15,-1 1 0,29 84-1,85-84 1,-28 56-1,27-57 1,-27-27 0,28 27-1,0-56 1,-1 0 0,1 0-1,28 0 1,-56-28-1,-29 28 1,-28-28 47</inkml:trace>
  <inkml:trace contextRef="#ctx0" brushRef="#br0" timeOffset="4308.97">9753 11814 0,'0'28'16,"0"1"-1,0-1-15,0 0 16,28 170 0,57-28-1,0 56 17,-29-170-32,-27 1 0,27 28 15,1-29 16,-1-56-15,1 0 0,28-28-1,-57-29-15,57-27 16,-85-29 0,0 28-1,0 0 1,-29 0-1,-27-28 1,28 85 0,-114-114-1,57 29 1,-28 29 15,29 27-15,-30 1-1,86 56 1,0 0 0,0 0-1,28 28 95,-29-28-110,29 28 15</inkml:trace>
  <inkml:trace contextRef="#ctx0" brushRef="#br0" timeOffset="5727.67">8905 12182 0,'0'0'0,"169"28"78,171 0-62,-58 0-16,369 29 16,-397-29-1,-56 0-15,-85-28 16,-198 0 46,-565-28-46,-255-57 0,227 29-1,593 56-15,57 0 16,28-28 31,198 28-47,452 0 15,-254 84 1,-255-55 0,-311-1 31,-28 57-32,1-57 1,27-28-1,142 0 1,84 0 15,86-57-15,253-27 0,-168 55-16,-30 1 15</inkml:trace>
  <inkml:trace contextRef="#ctx0" brushRef="#br0" timeOffset="6301.2">11788 11729 0,'0'113'47,"29"29"-31,-29 27-1,56 142 1,1-28 0,27-85-1,-55-142 1,-29-27 0</inkml:trace>
  <inkml:trace contextRef="#ctx0" brushRef="#br0" timeOffset="6819.41">11477 13199 0,'0'0'0,"85"0"15,-28-28-15,28-29 0,169-27 32,-113 55-32,57 29 15,170-56 1,-170-1-1,-85 57 1,-57-28 0,-28 28-16,1 0 15,-29-28 95,-142-57-95,1-28 1</inkml:trace>
  <inkml:trace contextRef="#ctx0" brushRef="#br0" timeOffset="7334.03">11364 11701 0,'85'0'31,"56"-28"-15,57 0 0,0-1-16,28-27 15,311 56 1,-423 0 0</inkml:trace>
  <inkml:trace contextRef="#ctx0" brushRef="#br0" timeOffset="9982.5">14870 11899 0,'-57'0'125,"-28"0"-109,1 28-16,55 29 15,-27-1-15,-1-27 16,-56 112-1,28 57 1,85 28 0,29-141-1,55 56 1,1 0 0,-57-84-16,57 28 15,28 28 1,113-29-1,199 1 17,83 0-17,-225-28 1,-142-57 0,-112-29-1,-29-27 1,-29-1 31,-27 57-32,-1-28 1,29-57 0,0 85-1</inkml:trace>
  <inkml:trace contextRef="#ctx0" brushRef="#br0" timeOffset="10588.69">16311 12379 0,'29'0'63,"-29"85"-48,84 57-15,-27 84 16,84 85-1,-28-29 1,-56-169-16,0-28 16,-1-57-16,1 57 15,-57-57 17,-29-56 93</inkml:trace>
  <inkml:trace contextRef="#ctx0" brushRef="#br0" timeOffset="11023.7">15689 12379 0,'0'0'0,"114"0"0,-1 0 16,-85 29 0,57-29-16,0 28 15,28-28 1,-29 0-1,-55 0 1,-29-28 62</inkml:trace>
  <inkml:trace contextRef="#ctx0" brushRef="#br0" timeOffset="11653.34">16311 13369 0,'29'28'16,"27"0"0,-28-28-16,29 0 15,254 0 1,56 0 0,-112 0-1,-170 0 1,-57 0 31,-28-28 31,-85 0-63,-198-85 1</inkml:trace>
  <inkml:trace contextRef="#ctx0" brushRef="#br0" timeOffset="12349.14">15774 12464 0,'85'29'47,"-28"-1"-47,-29 0 16,113 0-1,29 1 1,-29-1 0,1-28-1,-29 0 1</inkml:trace>
  <inkml:trace contextRef="#ctx0" brushRef="#br0" timeOffset="13840.55">15463 15008 0,'29'28'31,"-1"-28"-15,57 226 0,56 57-1,-28-57 1,0 57-1,-28-114-15,-28 29 16,112 85 0,-112-198-1,-57-57 1</inkml:trace>
  <inkml:trace contextRef="#ctx0" brushRef="#br0" timeOffset="14469.52">16481 16054 0,'28'113'47,"29"28"-31,-1 0-16,1-84 15,-1 0-15,-27 27 16,56 1 0,-57 0-1,-28-57 1,-28-84 62,-86-29-62</inkml:trace>
  <inkml:trace contextRef="#ctx0" brushRef="#br0" timeOffset="15194.78">15774 16534 0,'0'0'0,"29"29"110,55 55-95,-27-27 1,56 56 0,-56-28-1,-29-29 1,0-56 0,-56-28 77,28-29-77</inkml:trace>
  <inkml:trace contextRef="#ctx0" brushRef="#br0" timeOffset="15986.91">17188 16732 0,'-29'0'15,"29"28"1,0-56 0,0-28-1,0-1 1,0-56-1,0 28 1,29 29 0,-29-1-1,28-28 1,-28 57 0,0 0-1,0 0 110</inkml:trace>
  <inkml:trace contextRef="#ctx0" brushRef="#br0" timeOffset="17009.34">16114 17100 0,'0'28'15,"0"0"17,-29-28-17,1 0-15,-29-28 31,-56-85-15,85 84-16,-28 1 16,-1-28-1,29 56-15</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3-03-23T13:03:18.028"/>
    </inkml:context>
    <inkml:brush xml:id="br0">
      <inkml:brushProperty name="width" value="0.05292" units="cm"/>
      <inkml:brushProperty name="height" value="0.05292" units="cm"/>
      <inkml:brushProperty name="color" value="#FF0000"/>
    </inkml:brush>
  </inkml:definitions>
  <inkml:trace contextRef="#ctx0" brushRef="#br0">24283 12606 0,'29'0'47,"-29"28"-31,0 28-16,0-27 15,0 27 1,28 1 0,-28 27-1,28-27 1,-28 28 0,0-57-1,0 0 1,28 1-1,-28-1 1,0 0 15,0 0-31,29 1 16,-29-1 0,28-28 15,0 0 94,1 0-16,84 0-62,-85 0-47,0 0 16,29 0-1,-29 0 1,57 0 0,-29 0-1,1 0 1,-1 0-16,1 0 31,-29-28-15,57 28-1,-28-29 1,-1 29 0,1 0-1,27 0 1,1 29-1,-28-29 1,-1 0 0,-84-29 140,28-27-156,0 28 16,0-29-16,-28 1 15,-1-1 1,1-28-1,28 29 1,0-1 0,0 1-1,0-1 1,0 29 0,0-29 15,0 29 0,-28 28 110,0-28-126,-1 28 1,29-28 0,-28 28-1,0 0-15,0 0 16,-29 0-1,1-29 17,-1 29-17,29 0 1,-57 0 0,28 29-1,29-29-15,28 28 16,-113 0-1,0 0 1,56-28 0,29 0-1,-28 0 1,27 0 0,29 29 77,-28-29-77,0 0-16,0 0 250,-1 0-219,-112 0 16,113 0-47,-1 0 16,1 0-1</inkml:trace>
  <inkml:trace contextRef="#ctx0" brushRef="#br0" timeOffset="3238.93">23096 12182 0,'28'28'15,"-56"-56"-15,113 56 0,-57-28 0,29 0 31,-29 0-31,28 0 16,1 0-16,28 0 16,0 0-1,28 0 1,-28 0 0,56 0-1,-28 0 1,-57 0-1,58 0 1,-86 0-16,57-28 16,28 28 15,-28 0-31,-1 0 16,1 0 15,0 0-16,85 0 1,-29 0 0,-113 0-1,170-29 1,-113 29 0,56 0-1,-56 0 1,56 0-1,-28 29 1,-28-29 0,0 28-1,0-28 1,56 0 0,-56 0 15,28 0-16,-28 28 1,0 0 0,28 1-1,-28-1 1,-29 0 0,-28 0 62,1-28-63,-1 29-15,57-1 16,-57 0 0,0 29 93,1-1-93,-1-27-16,-28 27 15,56 57 1,29 28-1,-85-84 1,28 28 0,1 28-1,27-28 1,-27-1 15,-29-55-31,28-1 16,28 57-1,-27-29 1,27 1 0,-56 28-1,28-85 1,-28 56 0,57-28-1,-57 29 1,28-29-1,-28 0 32,-28 1-15,-29-29-17,1 0 1,28 0-16,-85 0 15,-57 0 1,-28 0 0,-169-57-1,-29-84 1,28 56 0,142 29-1,170 27-15,-114 29 16,0 0 15,142 0-31,-142 0 16,29 0-1,28 0 1,28 0 0,-28 0 15,-28 0-16,28 0 1,28 0 0,0 0-1,-28 0 1,56 0 0,29 29-1,-28 27 1,-29-56-1,0 28 1,0-28 0,-28 0-1,85 0 1,-57 0 0,57 0-16,-29 0 31,1 0-16,-29 0 1,28 0 0,-27 0-1,27 0 1,-56 0 0,28 29-1,29-29-15,27 0 16,-27 0-1,-1 0 32,1 28-15,-29-28-17,-28 0 1,85-28-1,-1-1-15,29 1 16,-28-28 0,-28-29-1,27-28 1,-27 28 0,-29-85 15,28 57-31,1 28 31,28 1-31,-1 27 16,29 1 15,0 27-15,0-27 15,0 28-31,0-1 15,0 1-15,29 0 110,-29 0-110,56-1 15,-28-27 1,1 56-16,-1-29 16,0 29-1,29-28 1,56 0 15,56 0-15,-84 28-1,28 0 1,-28 0 0,0 28-1,0-28 1,28 28 0,-113 0-1,28-28 32,0 0-47,29 29 16,-1-29-1,-84-57 126,0 29-125</inkml:trace>
  <inkml:trace contextRef="#ctx0" brushRef="#br0" timeOffset="5312.29">22644 12775 0,'0'28'16,"0"1"15,28-1-15,0 0-1,1 0-15,-29 1 16,84 112-1,-27-56 1,-57-29 0,28-27-1,0-29 17,-28 28-32,29-28 125,-1 0-110,0 0 1,29 0-16,-29 0 15,85-28 1,-28 28 0,-57 0-1,57 0 1,-57 0 0,1 0-1,-1-29 63,0 29-62,-28-28 0,0 0 30,0 0-46,0-1 16,0 1 0,-28 0-1,0-29 1,-1 1-16,1 27 16,0-27-1,28 28 32,-29-1 0,29 1-31,-28 28 93,0 0-93,0 0-1,-57 0-15,0 0 16,29-28-1,-1 28 17,29 0-32,-1 0 47,1 0-32,0 0 1,28-28-1</inkml:trace>
  <inkml:trace contextRef="#ctx0" brushRef="#br0" timeOffset="7281.68">25923 12690 0,'28'57'63,"-28"-29"-63,0 29 15,29-29-15,-29 28 16,0 1-1,0-29 1,0 1 0,28-1-1,-28 0 17,28 0-17,0 1 32,1-29-31,27 28-1,1 0 1,-1-28 0,29 28-1,28-28 16,-85 0-31,1 0 16,55 0 0,-27 0-1,0 0 1,-1 0 0,-28 0-1,1 0 1,-29-28 62,0-85-47,0 85-31,-29-29 0,-27 1 16,56-1 15,-28 29 0,-1 28-15,29-28 0,0-1-1,-28 29 1,0 0-1,-1-28 1,1 0 31,0 28-47,0 0 16,-1 0-16,-27 0 15,-1 0 1,1 0-1,-29 0 17,28 28-17,-27-28 1,-29 28 0,84-28-1,-27 0 1,27 0-1,1 0 1,56 0 62</inkml:trace>
  <inkml:trace contextRef="#ctx0" brushRef="#br0" timeOffset="9381.66">29230 11192 0,'29'0'15,"-1"85"16,0 113-15,29-85 0,-29-56-16,0 27 15,1-27 1,-1-1 0,-28 29-1,0-57 95,85-28-79,28-56-16,0-29 1,-28-28 0,-29 85-16,1-29 15,28-27 1,-57 55-16,0 29 16,0 0 30,29-28-30,-1-29 0,-27 57-16,-29-28 140,-29 0-140,-27-29 16,28-27 0,-29 27-16,29 1 15,-57-29 1,85 28-1,-28 57 1,28-28 0,-28-29-1,28 1 17,-29 56 77,1 0-93,0 0-16,-29 56 15,29 1-15,-29 0 16,-27 27-1,27-27-15,0-1 16,1-27-16,-1-1 16,29 0-1,0-28 126</inkml:trace>
  <inkml:trace contextRef="#ctx0" brushRef="#br0" timeOffset="10523.69">29428 10655 0,'-56'0'16,"28"0"-16,-57 85 31,56-57-31,-27 29 15,28-29 1,28 29 0,0 28 15,84-85-31,1 0 16,-28 0-1,-29 0-15,29-29 16,-29 29-16,0 0 31,0 0-15,1 0 15,-29 29-15,0 27-1,0-28 1,0 29-16,0-1 15,0 1 1,0-29 0,-113 29-1,56-29 1,1 0-16,-29 0 16,28-28-1,29 0 1,56 0 93,0 0-93,1-28-16</inkml:trace>
  <inkml:trace contextRef="#ctx0" brushRef="#br0" timeOffset="11325.75">29796 10966 0,'0'0'0,"0"-28"16,0-29-16,-57 1 15,29-1 1,28-27 0,-56-1-1,27-28 1,1 56-1,28 1 1,0-1 15,0 29-15,0 0 0,0-1-1,28 29 1,1-28-1,27 0 1,57 0 0,-28-1-1,-85 1 17</inkml:trace>
  <inkml:trace contextRef="#ctx0" brushRef="#br0" timeOffset="11887.5">29626 10740 0,'29'0'32,"27"-56"-32,57-57 15,-85 56 1,57-28 15,0 57-15,-57 0-1,-28-1 17,29 29 30</inkml:trace>
  <inkml:trace contextRef="#ctx0" brushRef="#br0" timeOffset="23141.56">26658 13058 0,'28'0'125,"1"0"-125,-1 0 47,0 0 125,0 0-172,1 0 31,-1 0 125,0 0-124,0 0-17,1 0 1,-1 0-1,28-28-15,29-1 32,-28 1-17,-29 28-15,57 0 32,-57 0-17,0 0-15,57-28 31,-56-1-15,55 1 0,-27 0-1,28 28 1,-1 0 0,1-28-1,-28 28 1,-29-57-1,0 57-15,1 0 16,-1 0 0,0 0-1,0 0 1,1-28 15,-1 0-15,0 28-16,29-29 15,-1 1 1,-27 0 15,-1 28-15,0 0 15,0-28 0,29-1-15,-29 29 0,-28-28-1,28 28 1,1 0-16,-1-28 94,29 0-79,-57-1 1,28 29 15,0-28-15,-28 0-1,28 28 1,-28-29 0,57 1-1,-57 0 1,28 28 0,0-57-1,29 1 1,-29 28-1,-28-29 1,29 57 0,-1-56 15,-28 27-15,28 1-16,0 0 15,-28-29 1,29 29-1,27-29 1,1 1 0,-29 28-1,0 28 63,0-29-62,1 29 0,-1-56-1,0 56 32,1 0 78,-1 0-78</inkml:trace>
  <inkml:trace contextRef="#ctx0" brushRef="#br0" timeOffset="25241.87">29315 11532 0,'-28'28'31,"28"0"-31,-28-28 16,-1 0 46,29 28-46,-28 1-1,28-1 1,-28 0 0,0 57-1,56-85 188,0 0-187,0 0 0,1 0-1,-1 0 1,0 0-1,1 0 32,-29-28-31,28 28-16,0 0 16,-28-29 187,0 1-203,-28 28 15,0-28-15,-1 28 32,29-28-17,-28 28 1,56 0 312</inkml:trace>
  <inkml:trace contextRef="#ctx0" brushRef="#br0" timeOffset="28551.04">26828 12916 0,'56'0'62,"-28"0"-62,1 0 94,27 57-79,-56-29 17,28-28-32,1 0 15,-29 29-15,0-1 16,0 0 31,0 0-32,0 1 1,-29-29 78,29-29 62,0 1-156,29 28 16,-29-28 62,0 0-63,0-1 17,0 1-17,-29 28 1,1 0 93,0 0-109,0 0 16,28 28 0,-29-28-1,1 0 1,28 29 140,0-1-140,28-28-1,1 0 1,27 0 0,-28 28-1,1 0 79,-29 1-78,0-1 109,-29-28-110,1 0 235,0 0-94,28-57-140,0 29 0,0 0 93,-28 0 16,-1 28-125</inkml:trace>
  <inkml:trace contextRef="#ctx0" brushRef="#br0" timeOffset="31305.86">25329 13227 0,'29'29'62,"-29"-1"-46,28 28-16,28-27 16,1 27-16,-1 57 15,29-28 1,0 28 15,-28-56-15,-29-1-1,28 1 1,-27-1 0,56 29-1,-57-57-15,0 29 16,29-1 0,-57-27-1,56-1 1,-56 28-1,85 1 1,-57-29 0,29 0-1,-1 1 1,29 56 15,56-29-15,1 1-1,-29-1 1,0-28 0,-28 1-1,0-29 1,-1 28 0,29-28-1,-28 28 1,-28 0-16,-29 1 15,85-1 17,-28 0-32,0-28 15,0 28 17,-1-28-17,29-28 1,1 0-1,-114 0 1,56 28 0,1 0-1,-1-29-15,-56 1 16,113-57 0,-56 29-1,-29 28 1,57-29-1,0 1 1,-29-1 0,-28 0-16,57 29 15,-28-57 1,-1 57 15,1 0-15,-29 0-16,-28-1 15,28 1 1,29-57 0,-57 57-1,56 0 1,-27-85 0,27 113-1,1-85 1,-1 0-1,-56 29 1,29 27 15,-1-55-15,0 55 0,-28-27-1,28-1 1,1-56-1,-29 28 1,0 29 0,0-29-1,0 0 1,0 0 0,0 29-1,0 28 1,-29-29-1,29-84 1,0 84 15,-28-27-15,28-1 0,0-28-1,0 56 1,0-28-1,0 57 1,0-28 0,0 27-1,0 1 1,0 0-16,0-29 31,0 29 0,0 0 1</inkml:trace>
  <inkml:trace contextRef="#ctx0" brushRef="#br0" timeOffset="33170.67">29457 11955 0,'0'0'0,"0"57"15,-29 0-15,29 27 16,0 1-1,0-28 1,0-29 15,0 0-31,0 0 32,0 1-32,29-29 187,-1 0-171,28 0-1,-56-29 1,29 29 0,-1 0-1,-28-28 1,0 0-16,28 28 15,-28-28 1,0-57 0,0 57 93,0-1-93,0 1-1,0 0 1,29 28 0,-29-28-1,0-29 1,28 29 62,-28-1-62,0 58 140,-28 27-156,28-27 15,-29 27-15,1 1 16,28 27 0,-28-84 93,28-28-93,0 0-16,0-29 15,0 1-15,0 28 16,0-57 0,0 141 62,0 1-63,0-29 1,0 0 0,0-56 77,0 0-93,0 0 16,0-1-16,0-27 16,-29 56 62,29 28-78,-28-28 93</inkml:trace>
  <inkml:trace contextRef="#ctx0" brushRef="#br0" timeOffset="36485.37">23435 13227 0,'0'-28'156,"0"-113"-125,0 56-31,29 28 16,-29 29-1,0-28-15,28-1 16,0 1 15,0-1-31,1-28 16,55 57 15,-55-57-15,27 57-1,57-57 1,-56 29 0,-1-1-1,1 1 1,-1-29-1,58 28 1,-30 1 0,-27 27-1,28 1-15,0 0 16,28 0 0,-29-1-1,1 1 16,0 28-15,0 0 0,-29 0-1,1 0 1,-1 0-16,1-28 16,56 28-1,0-28 1,-28-1-1,0 1 1,28 0 0,-28 28-1,28 0 17,-57 0-17,-27-28 1,84 28-1,0 0 1,-29 0 0,1 0-1,28 0 1,-28 0 0,0 0-1,141 28 1,-113 0-1,-56-28-15,28 0 16,-29 0 0,57 0-1,-56 0 1,28 0 0,-29 28 15,-28-28-31,57 0 15,0 0 1,0 0 0,28 0-1,-85 0 1,0 0-16,29 0 16,-1 0-1,58-28 1,-30 0-1,1-29 1,0 29 0,-57 28-1,57-28 1,0-29 0,0 29 15,-57 0-16,28-1 17,-27 29-17,-1-28-15,0 0 16,1 28 0,-1 0-1,0-28 16,0 28-15,-28-29 0,29 29-16,27 0 15,-28 0 17,1 0-17,-1 0 16,0 0-15,0 0 0,29 0-1,-29 0 63,1 0 16</inkml:trace>
  <inkml:trace contextRef="#ctx0" brushRef="#br0" timeOffset="38516.72">29344 11221 0,'-29'28'16,"1"0"-1,0-28 1,-1 0-1,1 28 79,28 1-78,-28-1-1,28 0 1,0 0 0,28 1 31,-28-1-47,28-28 15,1 0 16,-29 28-31,28-28 63,0 0-32,-28 29 0,29-29 79,-29-29-110,0-27 31,0 27-31,28 1 16,0 0-1,-56 28 251,0 0-235,-1 56-31,29-27 16,0-1-1,0-85 110</inkml:trace>
  <inkml:trace contextRef="#ctx0" brushRef="#br0" timeOffset="49120.12">23379 12266 0,'0'-28'15,"-29"0"-15,-27 0 32,-1-1-17,1 1-15,28 28 16,-1-28 0,1 28-1,0 0 1,-57-28-1,0-1 1,29 29 0,-1 0-1,29 0 48,0 0-48,-1 0 1,1 0 0,0 0-1,-29 0 1,29 0-16,0 0 31,-1 0-15,-27 0-1,28 0 1,-1 29 0,-55-29-1,27 0 1,29 0 0,-85 28-16,56-28 31,57 28-16,-28 0 17,0-28-1,28 29-31,-29-1 16,29 0-1,0 0-15,0 29 16,0-29-1,0 85 1,0-84 0,0-1-1,29 0 1,-1 29 0,0-57-1,0 84 16,1-27-15,-1-29 0,28 57-1,1 0 1,-29-57 0,1 29-1,-29-29 1,28 0-1,28 57 1,29 28 0,0-28-1,-57 28 1,0-57 0,1 29-1,-29 0 1,28 0 15,-28-29-15,0 1-1,28-29 17,-28 0-32,29-28 156,-1 0-141,85-28 1,-85 28-16,29 0 16,28 0-1,84 0 1,-84 0 0,-57 0-1,57 0 1,-57 0-1,1 0 32,-1 0-31,57 0-16,-1 0 16,30 0 15,-30 0-16,-27 0 1,56 0 0,-85 0-1,0 0 1,1 0 0,-1 0-16,0 0 15,57 28 1,-28-28-16,27 29 15,1-29 1,-56 0 0,-1 0-1,57 0 17,-1 0-17,1 0 1,0 0-1,-28 0-15,27 0 16,1 0 0,-28 0-1,28-29 1,28-27 0,-29 27-1,1 1 1,-28 28-1,28 0 1,-29 0 0,29-28-1,0-29 17,-29 29-32,1 28 15,28-28 1,-57 28-1,0 0 1,0 0 0,57 0-1,-28 0 1,28 0 0,-57 0-1,0 0 1,0 0-1,29 0 1,28 0 0,-29 0-1,1 56 1,-1-56 15,29 29-15,-57-29-16,29 28 15,-29-28 1,0 0 0,1 28-16,27-28 15,1 0 1,-1 0 0,29 0-1,-57 0 1,1 0-1,27 0 1,-27 0 15,-1 0-15,0 0 0,29 0-1,-29 28 1,0-28-1,0 0 17,29 29-17,-29-29 1,-28 28 109,0 0-94,0 1-31,0-1 16,0 0-1,0 0 1,0 1 0,0-1-1,-28-28 48,0 0-48,-1 0 1,1 0 0,0 0-16,-29 0 15,-27-28 1,-30-1 0,58 1 15,-1 28-16,29-28 1,-57 28 0,57 0-16,-29 0 15,-27 0 1,27 0 0,-28 0-1,1 0 1,27 0-1,29 0-15,-29 0 16,-84 0 0,56 0 15,28 0-15,1 0-1,-57 0 1,28-28-1,-56 28 1,56-29 0,57 29-1,-1 0 1,1 0 0,0-28-1,-85 28 1,28 0-1,28 0 1,-27 0 0,-1-28-1,28 28 17,1 0-17,-29 0 1,57-29-1,-29 29 1,1 0 0,-1 0-1,0-28-15,-27 0 16,-1 0 0,0-1-1,29 1 1,27 0-1,-56 28 1,1-28 0,-29-29-1,28 29 17,28 28-17,29 0-15,0-28 16,-57 28-1,-28-29 1,28 1 0,0 0-1,29 28 1,27 0 0,-27 0 15,28 28-31,-29 57 15,0-57 1,1 0 0,56 1 15,-28-1-15,-1 0-1,1-28 1,28 28-16,-28-28 62,0 0-62,-1 0 110,1 0-95,0 0 17,0 0 14,-1 0-14,29-28-1</inkml:trace>
  <inkml:trace contextRef="#ctx0" brushRef="#br0" timeOffset="61648.41">29485 10034 0,'28'56'94,"0"1"-79,-28-29 1,0 0-16,0 29 16,29-57-1,-29 28-15,28 28 16,-28 57 0,28-28-1,1 0 1,-1 0-1,-28 0 1,28-29 0,-28-28-1,0 29-15,28-29 16,-28 1 78,29-1 46,-29 0-140,28 0 16,0 29-16,29 28 16,-29 28-1,0-85 1,-28 0-1,0 0 32,0 1-31,0-1 0,29-28-1,-29 28-15,28 29 16,-28-29-1,28 29 1,-28 27 0,57-27-1,-29-29 1,-28 57 0,0 0-1,28-85 1,0 0 46,-84-57 1,-1 1-63</inkml:trace>
  <inkml:trace contextRef="#ctx0" brushRef="#br0" timeOffset="63012.74">28439 10542 0,'28'0'16,"340"283"0,-199-198-1,284 169 1,-255-141 0,-29 0-1,-84-28 1,28 28-1,-28-28 1,0-57 0,-1 29-1,-55-29-15,56 0 32,-85 0-17,56-28 1,-28 29-1,1-29 1,27 28-16,29 28 16,0-27-1,-29-29 1,-27 0 0,-1 0-1,-28 28 1,28-28-1,0 28 1,-56-28 562</inkml:trace>
  <inkml:trace contextRef="#ctx0" brushRef="#br0" timeOffset="67732.62">30701 13793 0,'-29'0'0,"29"28"31,0 85-15,57-28-1,-29 0 1,0 28 0,1-113-16,-1 113 15,0-85 1,0 28-1,-28 1 1,29-57 15,-29 28 1,28-28-17,0 0 16,-28 29-15,28-29 0,1 0-1,27 0 1,-27 0-16,27-29 16,1 1-16,27 0 15,1-57 1,28 0-1,-28 29 1,28-29 0,-56 57 15,-1 28-15,-27 0-1,27-29 1,1 29-16,27 0 15,1 0 1,0 0 0,0 0-1,-29 0 1,-27-28 0,-1 28-1,0 0 1,-28-28 93,0-29-93,-28 1-1,-57-86 1,57-27 0,0 84-1,28 0 1,-29 29 0,-27-1-1,56 29-15,-28-29 16,-29 29-1,57-57 1,0 57 15,-28 28 47,-85 57-62,56-1 0,-56 1-1,0 56 1,56-85-16,29 0 16,-85 0-1,85-28-15,-85 29 16,28-1 15,-56-28-15,56 28-1,-28-28 1,56 0 0,1 29-1,27-29 79,1 0-78,0 0-16,28 28 203,0 0-156,28 0-47,0 1 15,-28-1-15,0 0 266,0 0-235,-28-28-15,28 29 15</inkml:trace>
  <inkml:trace contextRef="#ctx0" brushRef="#br0" timeOffset="69156.71">31238 13934 0,'-29'0'109,"-27"28"-93,-1 1-16,1 84 15,-29-57 17,85 1-17,0-29 1,56-28 0,58 0-1,-1-85 1,0 57-1,-85 28 1,0 0 0,1 0 15,-1 0-15,-28 56-1,0 1 1,0-29-1,0 57 1,-57-29 15,1 1-31,27-57 16,-84 57 0,57-29-1,56 0 1,28-56 109,-28 0-125,57-29 15</inkml:trace>
  <inkml:trace contextRef="#ctx0" brushRef="#br0" timeOffset="69910.13">31690 14160 0,'0'0'0,"0"-56"16,-28-1 0,-1 29-1,1 0 1,0-29 0,-29-28-1,29 29 1,28-1-1,0 1 1,0 27 15,28-27-15,29 56 0,-1-57-1,1 57-15,-29 0 16,0 0 62,1 0-78,-29 29 47</inkml:trace>
  <inkml:trace contextRef="#ctx0" brushRef="#br0" timeOffset="70390.96">31577 14075 0,'0'0'0,"28"-56"16,29 28-16,-29-1 16,-28 1-1,113-85 1,-56 85 0,-57-1-1,28 29 79,-28-28-63</inkml:trace>
  <inkml:trace contextRef="#ctx0" brushRef="#br0" timeOffset="71400.14">31633 12888 0,'0'0'0,"57"-28"16,-29-29-1,29 29 1,-1 28-16,1-28 31,-1 28-31,-27-28 0,-1 28 16,28 0-1,-27 0 1,-1 56 0,29 57-1,-57 29 1,-29-1 15,1-56-15,-57-29-1,0 29 1,1-29 0,55-56-1,1 0 1,-57-84-1,85-1 1,28 28 15,-28 29-15,29 28-16,-1 0 16,0 0-16,29 0 15,28 28 16,-29 57-15,1-57 0,-1 29-1,1-57 1,-1-28 46,-27-29-46,-29 29 47</inkml:trace>
  <inkml:trace contextRef="#ctx0" brushRef="#br0" timeOffset="77761.56">26799 13171 0,'29'0'125,"27"-28"-109,1-1 0,-1 1-16,-28 28 15,29-28 1,-29 28 0,1 0-1,27 0 1,57 0-1,85 28 1,113 0 0,-226 29-1,0-29 1,-57 0 46,28 1-46,1 27-16,-29 1 0,57-1 31,-28 29-15,56 0 0,0 28-1,0-28 1,28-1-1,-56-27 1,56 28 0,1-57-1,-29 0-15,113 29 16,-141-29 0,0 29-1,-1-57 1,1 28 15,-28-28-31,28 0 31,-1 0-15,58 0 0,-58 0-1,1 0 1,-28 0-1,-29 0 1,29-28 0,-1 28 15,-28 0-15,-28-29-1,0 1 470</inkml:trace>
  <inkml:trace contextRef="#ctx0" brushRef="#br0" timeOffset="80114.21">30361 14132 0,'29'0'31,"112"-57"-15,-113 57-1,85-28 1,-113 0-16,29 28 62,-1 0-30,-28 56-17,28-27 1,-28-1-16,0 0 16,28 57-1,-28-57-15,0 29 16,-28-29 15,0-28 47,0 0-78,-29 0 16,29-28-1,-1-1-15,1 1 47,28 0-47,0-29 16,0 29 0,0 0-1,85-57 1,-28 29-1,-29 27 17,-28 58 77,0-1-109,0 0 0,0 29 16,0-29-1,0 0 157,0 0-141,0 1 1,0-1 124,-57-85-15,57 29-126,29 85 48,-1 27-48,28 1 1,-27-28 0,-29-29-1,0-113 48,-29 0-48,-27 1-15,28 27 16,28 29 0,-29 28-1,29 28 32,29 29-31,-29-29-1,-29-28 63,29-28-62,-28 28-16,0 0 63,28-29-1,0 1-46,0 0-1,0 0 1</inkml:trace>
  <inkml:trace contextRef="#ctx0" brushRef="#br0" timeOffset="96501.38">14333 12408 0,'0'0'15,"0"56"1,-29 86 0,29-58-1,0 1 1,0 0-1,29 28 1,-1-28 0,-28 28-1,28 0 1,-28-28 0,28 28-1,-28-57 1,29 1 15,-29-29-31,28 29 31,0 56-15,0-29 0,1 1-1,-29-28 1,0-1-1,0 1 1,28-57 156,0 28-156,1 0-16,55 1 15,1-1 1,198-28-1,113 28 1,-57 0 0,-198 29-1,-56-57-15,28 0 16,28 28 0,-56-28-1,-28 28 1,-29-28-1,29 0-15,-29 0 0,28 0 16,29 0 15,-28 0-15,-29 0 0,29 0-1,-29-28 1,28 0-1,-27-29 1,27 1 0,-28-29-1,29 0 1,-57 29 0,0-1-1,-57-28 1,1-28 15,-1 29-31,-27-86 31,27 57-15,57-57 0,0 114-16,-28-57 15,28 28 1,0 0-1,-29-28 1,29 28 0,-28 1-1,28 55 1,0-27 0,0 28-1,0-1 16,0 1-15,28 28 15,-28-28-31,0-1 16,0 1 46,-84 28-46,27 0 0,1 0-16,-29 0 15,-28 0 1,-29-28 0,-56-29-1,29 29-15,56 0 16,0 0-1,-29-29-15,29 29 32,0 28-17,-28 28 1,56-28 0,-28 28-1,56-28 1,29 0-16,0 29 31,-29-29-31,57 28 16,-56 0-1,-29-28 1,28 57 0,1-29-1,56 28 1,-57 1-1,57-29 17,0 1-17,-28-29 157</inkml:trace>
  <inkml:trace contextRef="#ctx0" brushRef="#br0" timeOffset="98294.64">14870 13567 0,'0'0'0,"0"28"0,0 28 16,28-27-16,0 84 16,57 0 15,-85-85-31,28-28 15,1 0 1,-1 0-16,57 28 16,-29-28-1,-28-28 1,29 0 0,-29-1-1,-28-27-15,0-1 31,0 29-31,0-28 32,0-1-17,0 29 1,-28 0 0,28-1-16,-28 29 15,-1-28 16,1 0-15,-28 28 0,-1-29-1,1 29 1,-29 0 0,28 0-1,-28 29 1,1 27-1,84-27 17,0-1-32,28 0 47,0-28-32,0 0-15,29 0 16,-29 0-1,0-28-15</inkml:trace>
  <inkml:trace contextRef="#ctx0" brushRef="#br0" timeOffset="99270.93">15633 13425 0,'0'28'16,"0"29"-16,0 0 16,0-1-1,0-28-15,28 57 16,0-57 0,1 29-1,-1-29 1,29 0 15,-29 1-15,0-29-1,29 0 1,-29 0 0,28 0-1,29-57 1,-28 1-16,56-57 31,-113 56-15,0 29-1,0-29 1,0-28 0,-28 85 15,-1-56-16,-27 56 1,-1-57 0,1 1-1,-1 28 1,29-1 0,-29 29-1,1 29 1,-29 27-1,0 1 1,57-57 0,0 28-1,-1-28 1</inkml:trace>
  <inkml:trace contextRef="#ctx0" brushRef="#br0" timeOffset="100445.95">16368 13764 0,'0'85'15,"0"0"1,0-28-1,0-1 1,56 29 0,-27-85-16,-1 28 15,85 57 1,-85-57 15,57 0-15,0-28-1,0 0 1,-57 0 0,29-28-1,-57 0-15,0 0 16,0-85 0,0 56-1,0 29 1,0-57-1,-29 85 1,-55-113 0,27 85-1,0-29 1,29 57 15,-28-28-15,27 0-1,-27 28 1,-1 0 0,-28 0-1,29 28 1,-57 0 0,85-28-1,-29 0 1,-28 0 15,29 0-15</inkml:trace>
  <inkml:trace contextRef="#ctx0" brushRef="#br0" timeOffset="103408.91">15520 12379 0,'-28'0'125,"-29"0"-109,1 0-16,-1 0 15,29 0 1,-1 0 31,29 29-31,0-1-1,0 0 1,0 29-1,0-29 1,0 29 0,0-29-1,0 0 1,0 29 0,29-29-1,-1-28-15,0 28 16,1 0-1,-1 1 1,28-29 0,1 28-1,-1-28 17,29 28-17,-28-28 1,-1 0-1,1 0 1,-29 0 0,29 0-1,-29 0 1,0-28 15,-28 0 16,0-1-47,28 1 31,-28 0-31,0 0 32,0-1-17,0 1 32,0 0-16,0 0-15,0-1 15,0 1 0,0 0 1,-28 28-17,0 0 1,28-28 15,-28 28-15,28-29-1,-29 29 1,29-28 0,-28 28-1,0 0 1,0 0 0,-1 0-16,1 0 109,0-28-93,-1 28 15,1 0-16,0 0-15,0 0 47,-1 0-31,1 0 46</inkml:trace>
  <inkml:trace contextRef="#ctx0" brushRef="#br0" timeOffset="107705.27">15633 12549 0,'28'0'110,"0"-28"-95,1 0-15,-1-1 16,0 1 0,57 0-1,0-29 1,-57 29 0,0 0-1,29-1 1,28-27-1,-29 28 1,1 28 0,56 0-1,-28 0 1,0-29 0,-1 29-1,1 0 16,0 0-15,-57 0-16,29 0 16,28 0-1,-1 0 1,29 0 0,-28 0-1,28 29 1,-28-1-1,28 0 1,-28 29 0,56-29-1,-56 28 1,85 58 0,-29-58-1,1 29 1,-29 0 15,-29-29-15,29 1-1,-28 56 1,57-28 0,-29 28-1,-28-57-15,141 57 16,56-28-1,-84 28 1,-56 0 0,-1 0-1,113 0 1,57 0 0,255 85 15,-340-113-31,-28 28 31,-85-28-15,28-29-1,57 57 1,-57 0 0,-27-56-16,-1-29 15,198 113 1,-142-56-1,-84-56 1,0 27 0,28 57-1,0-85 1,57 57 0,56-28-1,141 56 16,-197-85-15,-57 0 0,-28-28-1,28 29 1,-28-29 0,-1 0-1,1 28 1,-28 0-16,28 0 15,28-28 1,-29 29 0,30-29-1,55-29 1,86 1 0,27 28-1,284 0 16,-368 0-15,367 0 0,-254-28-1,28-29 1,-56 1 0,-114-29-1,-27 28 1,-57-27-1,28-1 1,-57 0 0,-28 57-16,57-57 15,0 0 1,56 0 0,-28 57-1,1-85 1,-30 57 15,-27 27-15,-57-27-1,56 28 1,-27-1 0,-1 1-1,57 28 1,0-28-1,-57-1 1,28 29 0,-27 0-1,-1-28 1,85 0 15,-85 28-31,57-28 31,28-29-15,-85 29-16,86-29 16,-30 57-1,-27-28 1,-29 0 62,0 0-62,1 28-16,-114 0 125,57 0-110</inkml:trace>
  <inkml:trace contextRef="#ctx0" brushRef="#br0" timeOffset="109630.97">30135 14075 0,'28'0'31,"1"0"-15,27-28-16,29 0 15,-28 0 1,27-1-1,-55 29 1,27 0 0,29-28-1,-57 28 48,1 0-48,-58 0 79,1 0-94,-29 57 16,29-29-16,0-28 15,-29 113 1,-56-28 0,28 28-1,57-57 1,28 29-16,0 0 16,28-29 15,57 1-16,-56-57 1,27 28 0,1-28-1,-1 0 1,1 0-16,-29-85 16,29 57-1,-29-28 1,-28-29-1,28-28 1,0 56 0,-28-28-1,0 29 1,0-57 15,-28 85-15,0-1-1,0 58 48,28 84-47,0-57-16,0-28 15,0 29-15,0 28 16,0-29-1,0-28 1,0-56 78,0-28-79,-142-29 17,86 85-32,27 28 15,-84 113 1,0 57 0,85-28-1,56-114 1,0-27-1,57-29 1,28-29 0,-56-84-1,-1 29 1,-27-29 0,-29-1 15,-57 58-16,57 28-15,-28 28 32,-29 28-17,-27 85 1,84-28 0,56 0-1,-28-85-15,1 0 16,-1 0-16,0 0 15,85-29 1,-113-27-16,29-1 16,-29-56-1,0 57 1,-29 27 0,1 29 30,-57 0 158,0-28-189,-28 28-15</inkml:trace>
  <inkml:trace contextRef="#ctx0" brushRef="#br0" timeOffset="111616.84">15181 13482 0,'28'0'15,"-28"-29"-15,0 1 16,28 0-16,-28-57 15,0 0 1,0 29 0,0 28-1,0-1 1,0-27 0,0 28-1,0-1 1,0 1-1,28 0 126,1 28-125,-29-29-16,28 1 15,0 28-15,1-56 32,27-29-17,-56 57-15,28 28 16</inkml:trace>
  <inkml:trace contextRef="#ctx0" brushRef="#br0" timeOffset="112398.33">15972 13284 0,'-28'-57'47,"28"1"-47,-85-29 15,57 57 1,0 0-1,-1-1 1,1 1 15,28 0 1,0-1 124</inkml:trace>
  <inkml:trace contextRef="#ctx0" brushRef="#br0" timeOffset="114319.88">16820 13764 0,'0'-28'15,"0"-28"-15,0 27 16,-28-55-1,0-1 1,-29 28 0,29 1-1,-57 27 1,57-27 0,0 56-1,-29-28 1,0-29-16,1 29 31,28 0-15,-29-1-1,29 1 1,0 28 0,-1-28-1,-27 28 1,28 0-1,-29 0 1,57-28 78,-28 28-94,28-29 62,0 1 63,0 0-109,-29-1 359,29 1-313</inkml:trace>
  <inkml:trace contextRef="#ctx0" brushRef="#br0" timeOffset="115959.46">32284 12719 0,'-57'169'32,"1"86"-17,-29-29-15,-57 198 16,29-57 0,28-282-1,29 0 1,28-29-1,-29 57 1,1-56 0,-1 28-1,29-57 1,0-28 46,-29-28-46,29-1-16,-29-55 16,-141-199-1</inkml:trace>
  <inkml:trace contextRef="#ctx0" brushRef="#br0" timeOffset="116783.87">30587 13312 0,'0'0'0,"198"57"16,255 84 0,140 0-1,-56 29 1,57-29 0,-255-56-1,-282-57 1</inkml:trace>
  <inkml:trace contextRef="#ctx0" brushRef="#br0" timeOffset="120149.96">28778 15799 0,'0'29'31,"0"27"-31,57 29 16,-57-57-1,28-28-15,-28 29 16,0-1 62,0 0-78,0 0 31,28 1-15,1-29-1,55 0 1,1 28 0,28-28-1,-85 0-15,29-28 16,56-57 0,-28 85-1,-29-28 1,-27 28-1,-1 0 1,-28-57 15,0 29-15,0-1 0,0-27-16,0-29 15,-57 0 1,29-28-1,0 57 1,28-1 0,-28 1-1,-1 56 32,-55 0-31,27 28-1,29-28-15,-85 56 16,28 1 0,-28 28 15,28-29-15,28-27-1,29-1 1,0 0-1,28 0 1,-28-28 78,-57-28-94</inkml:trace>
  <inkml:trace contextRef="#ctx0" brushRef="#br0" timeOffset="123745.42">15859 12803 0,'0'-28'31,"0"-28"-15,0 27-1,0 1 1,85-57 0,-57 1-1,57 55 1,0-27-1,28-1 1,-28 57 0,-1 0-1,30-28 1,-1 28 0,-85 0-1,28 0-15,29 0 16,170 85-1,56 28 1,84-28 15,-27 56-15,-142-28 0,57 0-1,-57 0 1,57 28-1,112-28 1,227 142 0,-198-114-1,-169-56 1,-86-29 0,-27 29-1,112 28 1,29 29-1,0-29 1,-170-57 0,0 1-16,-28-1 15,56 29 1,85 0 0,170 0-1,28 56 1,-28 0-1,-142-56 1,-169 0 0,113 56-1,-29-28 1,57-28 0,1 28-1,-58-28 1,-84-29-1,28 1 17,-28-1-17,113 1 1,-85-57-16,-85 28 16,57-28-1,-57 0-15,1 0 16,-1 0-1,57 57 1,-1 28 0,86-29-1,-29 1 1,-84-57 0,-1 0-16,58 56 15,-86-56-15,85 0 16,-85 0-1,57 0 1,0 0 15,28 0-15,-28-28 0,-57 0-1,0 28 1,0-29-1,29-27 1,-29 56 0,1-28-16,-1-1 15,57-27 1,28-1 0,-29 57-1,1-56 1,-28 27 15,-29 1-31,29 28 31,112-56-15,-140 56 0,27-29-16,-28 29 15,1 0 1,27 0-1,57 29 1,0-1 0,0 0-1,-84-28 1,-1 0 0,0 28 124,0-28-124</inkml:trace>
  <inkml:trace contextRef="#ctx0" brushRef="#br0" timeOffset="192578.13">24764 2459 0,'0'0'0,"56"0"32,-27 0-32,56 28 15,-1 29 1,-27-57 0,-29 0-16,85 0 15,0 28 1,0 0-1,0-28 1,29 0 0,27 0-1,-84 28 1,0-28 0,56 29 15,1-29-16,112 0 1,-84 28 0,-29-28-1,-28 0 1,-28 0 0,28 0-1,57 0 1,-1 0-1,-84 0 1,-57 0 0,29-28 62,-29 28-31,29-29-32,-1-27 1,-27 56-16,27-28 16,-28 28-1,-28-29 48,57 1-48,-29 0-15,-28-1 32,28 1-32,1 0 15,-29 0 16,0-1-15,28-27 0,-28-29-1,28 29 1,1-57 0,-29 28-1,0 0 1,0 0-1,0 29-15,0-29 16,0 0 0,-57-28-1,57 28 1,-28 0 15,28-28-15,-57 29-1,57-1 1,-28 0 0,28 57-16,0-29 15,0 29 1,0 0 0,0-1-16,0-27 15,-28-29 1,-1 85-1,29-28 1,-28 0 62,-28-1-78,-29 1 16,-57 0-1,29-29 1,0 1 0,0 27-1,-28 29 1,28-28 0,28 28-16,28 0 15,-169 0 1,113 0-16,0 0 15,0 28 1,-57 29 0,57-1-1,0-27 17,28 56-17,-84-29 1,84 1-1,-28-57 1,85 0 0,-1 0 15,29 28-15,-28-28-1,0 0 16,0 0 16,-1 0-47,1 28 32,-57 0-17,-28 1 1,85-29-16,-29 0 15,29 0 1,0 0 0,0 0 15,28 84 63,0 1-94,0 28 15,0 0-15,56 142 16,-28-86 0,-28-112-1,0 112 1,0-56-1,0-56-15,0 0 16,0-1 0,0 1-1,0-29 17,0 0-17,29 0 1,-29 57-1,0 0 1,0-29 15,0-27-31,0-1 16,0 0 0,0 57-1,-29-57 1,29 1-1</inkml:trace>
  <inkml:trace contextRef="#ctx0" brushRef="#br0" timeOffset="197627.73">2290 3872 0,'28'0'16,"0"0"0,1 0-16,-1 0 15,57 0 1,0-28 0,28-1-1,-29 29 16,1 0-15,-28 0-16,-29 0 16,85 0-1,-28 0 1,28 0 0,-28 0-1,0-28 1,-29 0-1,29 28 1,0 0 0,0 0-1,28 0 1,-29 0 0,58 0-1,-29 0 1,28 0 15,-56 0-15,0-28-1,28 28 1,-57-29 0,-27 29-1,27 0 1,-27 0-16,55 0 15,-55 0 17,-1 0 15,0 0-47,85 0 15,0 57 1,-28-29 15,-28-28-31,-1 0 16,29 0-1,-57 0-15,1 0 16,27 0 0,1 0-1,-1 0 1,1 0-1,-1 0 1,-28 0 0,29 0-1,-29 0 1,57 28 15,-28 1-31,-29-29 0,85 28 31,-28-28-15,0 28 0,-29-28-1,-28 0 48,1 0-48,-1 0 1,0 0 47,0 0-32,1 0 0,-1 0-15,0 0-1,1 0 1,27 0 0,1 0-1,-57-28 1,0 0-1,56 28 1,-28 0 0,1 0-1,-1-29 1,0 1 0,29 28-1,-1 0 16,-56-28-31,29 28 16</inkml:trace>
  <inkml:trace contextRef="#ctx0" brushRef="#br0" timeOffset="199641.5">2516 4550 0,'28'0'250,"1"0"-234</inkml:trace>
  <inkml:trace contextRef="#ctx0" brushRef="#br0" timeOffset="201027.32">2827 4579 0,'0'0'0,"170"84"15,112-27 1,-84-29-16,-57 0 16,255 114-1,-254-114 1,-29-28-1,-29 0 1,-55 0 0,-1 0-1,0 0 32,1 0-31,55 0-1,58 0 1,-57 0 0,-1-28-1,1 28 1,28-29 0,-85 1-16,1 0 15,27 0 1,-27-1-1,-1 29-15,0 0 16,0 0 0,-28-28 31,29 28-32,55 0-15,58-28 16,112 28-1,-169 28 1,-28-28-16,27 57 16,86-1-1,28 29 1,-85-28 0,-28-57-1,28 0 1,-57 0-1,57 0 17,-56 0-17,-29 0 1,57 0 0,56 28-1,-28 0 1,29 0-1,-57 1 1,-29-29 0,1 28-16,-29-28 15,226 28 1,-112 0 0,-57 1-1,28-1 1,-85-28-1,57 0 1,-29 0-16,170-85 16,85-56 15,-198 56-15,-28 0-1,28 29 1,-28-1-1,28 1 1,-28 27 0,-57 1-1,1 28 1,27-56 15,57-29-15,-28 57-1,-28 28 1,-57-29 0,56 29 15</inkml:trace>
  <inkml:trace contextRef="#ctx0" brushRef="#br0" timeOffset="205300.31">30220 16026 0,'-28'0'156,"-1"0"-156,-27 0 16,28 56-1,-29-28 1,57 114 0,0-86-1,0 1 1,0-1-1,57 1 1,56 84 0,-57-84-1,1-29 1,-29 0 0,0 0-1,85 29 1,-28-29 15,0-56-15,-57 0-1,-28-1 1,0 1-16,0 0 16,0 0-1,0-1-15,-28-27 31,-29 28-15,1 28-16,-1 0 16,-27 0-1,27 0 1,29 0 0,28 28 46,56 0-46,1-28-1,-29 0 1,29 0-16,27-56 16,30-1-1,-58-28 1,57 57-1,-85-29 1</inkml:trace>
  <inkml:trace contextRef="#ctx0" brushRef="#br0" timeOffset="206057.56">30955 16223 0,'0'29'16,"0"27"-16,0-28 15,28 29 1,57 28 0,28-29-1,-28 1 1,28-29 0,-85-28-1,1 0-15,-58-85 63,-27 57-48,27-29-15,29 1 16,-28-1-16,0-27 16,0 55-1,-57-27 32,57 28-47,-29 28 16,0 0-16,29 0 15,-85 0 1,28 0 0,29 56-1,28-28 1,28 1-1,0-1 1,0 0 15</inkml:trace>
  <inkml:trace contextRef="#ctx0" brushRef="#br0" timeOffset="209626.5">15350 11645 0,'0'28'47,"29"28"-47,-29-27 16,0-1-1,28 0 1</inkml:trace>
  <inkml:trace contextRef="#ctx0" brushRef="#br0" timeOffset="210509.1">15265 11616 0,'29'0'31,"27"-28"-15,-27 28-1,84 0 1,-85 0 0,0 0 62,0 28-63,-28 29 1,0-29 0,0 29-1,0-29 17,-28 28-17,0-56 1,0 0-1,-29 0-15,29 29 16,-29-1 0,29-28-1,0 28 1,28 0 0</inkml:trace>
  <inkml:trace contextRef="#ctx0" brushRef="#br0" timeOffset="211235.62">15803 11532 0,'28'0'31,"0"0"-15,0 0 0,1 0-1,-1 0 1,0-29-1,29 29 1,-1-56 0,1 27-1</inkml:trace>
  <inkml:trace contextRef="#ctx0" brushRef="#br0" timeOffset="212251.29">15972 11560 0,'0'28'32,"0"0"-1,28-28-31,-28 29 31,0-1-15,0 0-16,29-28 15,-29 28 110,0 1-125,-29-1 32,1 28-17,-28-56 1,27 0 46,-27 29-46,-1-1 0,29-28-1,28-28 267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228426-BBDF-803A-583D-98AA6D54EBA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D288766-D2C1-3D4A-2451-6C4724A1F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FCDB0B1-510E-F79C-7E80-9A96F3AF34EC}"/>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7F83BCF6-60F9-751D-DB5B-98FB69D7F0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D3D03D-78E6-A56E-08F6-4F8FD272874A}"/>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107948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66335-ADCA-0894-F6FE-6C13CB3BE86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90A0A58-AEC4-AABC-2C2E-1EDB5BCCDE3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D28264-18D8-FDC4-4550-D0F32DF10F4D}"/>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16DF2DB1-4181-AEB1-30D5-CA6346BD37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0EC943-74BC-6153-3911-18D6800B2253}"/>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302336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0F3E1E-64DB-2E05-32A8-D82D8C1A41A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767A2E8-7910-B83F-E3AC-99320A098B5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931D65-F965-B5D9-D5C4-B16FC8E4C655}"/>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6CF3361B-7E98-D2B8-02BE-37EC2E9E97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DCFB8F-3E89-2A01-C4E2-F1443ABD11D5}"/>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258351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919D9-2897-24B9-6C6C-FDAF6A54563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313B795-736B-C078-7F6C-004FA2408B3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FF9E3D-912C-99F0-4CA9-3CBA240ED1CD}"/>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4E8F7332-AD73-56ED-07CB-8710ED5E21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939DCD-CDE9-019A-9AB4-6BA24FFBBEEC}"/>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196608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B296E-9AE8-36BA-075F-61644D9192D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A81F335-403F-7C2B-C3C3-42F20CA7F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CFFCEEC-DFC9-1AE6-1C99-123C45F0EF33}"/>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4794FD20-8C79-43C4-4E16-D1D90A8A313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F2558BC-6E9C-BAA2-1269-C9DE79F58E0A}"/>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22757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C0CDC-4000-444C-96F5-7E119AFA22D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7A81354-51DD-45A8-DBF2-5C1D3F8827C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5478D9-EF02-C514-5553-2C9B16963C5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5131EA-E869-472A-57F4-C06EEBBB594D}"/>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6" name="Espaço Reservado para Rodapé 5">
            <a:extLst>
              <a:ext uri="{FF2B5EF4-FFF2-40B4-BE49-F238E27FC236}">
                <a16:creationId xmlns:a16="http://schemas.microsoft.com/office/drawing/2014/main" id="{CC8AB712-CC09-D76E-6000-77392A5CF0E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E146FCA-AAC4-492B-5AA7-319C13634282}"/>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390157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B0B4B-C391-EB13-2D11-1487C589C40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57E3110-BF4C-D00D-8C0F-E0F19392B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ED470AC-420D-478E-BD24-389D6C1444B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4D6390B-5D74-C749-F152-A7A292D0D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E79853E-DB11-7605-8D72-5A78777F802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2D9A66D-7802-5F4A-12EF-123340FD4B98}"/>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8" name="Espaço Reservado para Rodapé 7">
            <a:extLst>
              <a:ext uri="{FF2B5EF4-FFF2-40B4-BE49-F238E27FC236}">
                <a16:creationId xmlns:a16="http://schemas.microsoft.com/office/drawing/2014/main" id="{71EDE332-C42F-EEEB-DE08-2AF5A9D1750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80C51F8-63E0-9731-9056-9DD5004D63FA}"/>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11601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4C10B-73D7-5C53-5262-B1219B43C33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0EA4250-ABBB-FE4C-200A-8BAE97348587}"/>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4" name="Espaço Reservado para Rodapé 3">
            <a:extLst>
              <a:ext uri="{FF2B5EF4-FFF2-40B4-BE49-F238E27FC236}">
                <a16:creationId xmlns:a16="http://schemas.microsoft.com/office/drawing/2014/main" id="{E616B177-883D-7896-83F5-77C92D451B5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791F2D5-2711-93A5-50AE-77C4DAA58962}"/>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38502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7196F0B-16FB-4883-13DF-43D92E1D28E9}"/>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3" name="Espaço Reservado para Rodapé 2">
            <a:extLst>
              <a:ext uri="{FF2B5EF4-FFF2-40B4-BE49-F238E27FC236}">
                <a16:creationId xmlns:a16="http://schemas.microsoft.com/office/drawing/2014/main" id="{199A7B9A-6BB9-2103-867B-CC9A880030D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E9DE4E1-B191-489C-238F-2EBCD3388AC2}"/>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209794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39263-EF07-EF72-8417-87FD0D3C961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FF9AD59-5DBE-9C1A-FB14-1D4C40F78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8ADB70E-D138-5EEE-4FCE-32A6DA3EB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60522D-10C4-4AF2-5AD4-B6E4C90B676A}"/>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6" name="Espaço Reservado para Rodapé 5">
            <a:extLst>
              <a:ext uri="{FF2B5EF4-FFF2-40B4-BE49-F238E27FC236}">
                <a16:creationId xmlns:a16="http://schemas.microsoft.com/office/drawing/2014/main" id="{C90967B9-FEB3-3A4B-51C1-4015C0C77A8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C48E38C-9F33-93EE-54F7-7D7245DAA3CF}"/>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78367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3211B-3275-61DB-CAE9-9A2027416B6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928BC4B-D674-4FF0-9B04-89AD40F26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C9EF84-58A6-CDBC-82F8-FAA92EA41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B29A9D8-4C1A-2B3A-17DD-A1F0394BE666}"/>
              </a:ext>
            </a:extLst>
          </p:cNvPr>
          <p:cNvSpPr>
            <a:spLocks noGrp="1"/>
          </p:cNvSpPr>
          <p:nvPr>
            <p:ph type="dt" sz="half" idx="10"/>
          </p:nvPr>
        </p:nvSpPr>
        <p:spPr/>
        <p:txBody>
          <a:bodyPr/>
          <a:lstStyle/>
          <a:p>
            <a:fld id="{F08DA65F-FA0E-4E18-9F1B-661603AAE65F}" type="datetimeFigureOut">
              <a:rPr lang="pt-BR" smtClean="0"/>
              <a:t>22/03/2023</a:t>
            </a:fld>
            <a:endParaRPr lang="pt-BR"/>
          </a:p>
        </p:txBody>
      </p:sp>
      <p:sp>
        <p:nvSpPr>
          <p:cNvPr id="6" name="Espaço Reservado para Rodapé 5">
            <a:extLst>
              <a:ext uri="{FF2B5EF4-FFF2-40B4-BE49-F238E27FC236}">
                <a16:creationId xmlns:a16="http://schemas.microsoft.com/office/drawing/2014/main" id="{CCDD9995-BFF0-FF84-D31E-812D35E53DE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66B4C1-4F2A-E2C8-9871-344CCA93CD44}"/>
              </a:ext>
            </a:extLst>
          </p:cNvPr>
          <p:cNvSpPr>
            <a:spLocks noGrp="1"/>
          </p:cNvSpPr>
          <p:nvPr>
            <p:ph type="sldNum" sz="quarter" idx="12"/>
          </p:nvPr>
        </p:nvSpPr>
        <p:spPr/>
        <p:txBody>
          <a:bodyPr/>
          <a:lstStyle/>
          <a:p>
            <a:fld id="{158B4182-581A-41A5-9F7A-CDD751D69F6D}" type="slidenum">
              <a:rPr lang="pt-BR" smtClean="0"/>
              <a:t>‹nº›</a:t>
            </a:fld>
            <a:endParaRPr lang="pt-BR"/>
          </a:p>
        </p:txBody>
      </p:sp>
    </p:spTree>
    <p:extLst>
      <p:ext uri="{BB962C8B-B14F-4D97-AF65-F5344CB8AC3E}">
        <p14:creationId xmlns:p14="http://schemas.microsoft.com/office/powerpoint/2010/main" val="162614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E17E250-7554-129C-3FD6-EDB2199F5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6D4E33F-2E8C-D9F0-C7D1-C60E43AD9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CCF32B7-A549-79B8-A7F5-6CF543C70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DA65F-FA0E-4E18-9F1B-661603AAE65F}" type="datetimeFigureOut">
              <a:rPr lang="pt-BR" smtClean="0"/>
              <a:t>22/03/2023</a:t>
            </a:fld>
            <a:endParaRPr lang="pt-BR"/>
          </a:p>
        </p:txBody>
      </p:sp>
      <p:sp>
        <p:nvSpPr>
          <p:cNvPr id="5" name="Espaço Reservado para Rodapé 4">
            <a:extLst>
              <a:ext uri="{FF2B5EF4-FFF2-40B4-BE49-F238E27FC236}">
                <a16:creationId xmlns:a16="http://schemas.microsoft.com/office/drawing/2014/main" id="{1D137F07-1DE5-D3AB-C90B-4C86581D6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2C203CC-D53B-CB3A-C60F-FED498034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B4182-581A-41A5-9F7A-CDD751D69F6D}" type="slidenum">
              <a:rPr lang="pt-BR" smtClean="0"/>
              <a:t>‹nº›</a:t>
            </a:fld>
            <a:endParaRPr lang="pt-BR"/>
          </a:p>
        </p:txBody>
      </p:sp>
    </p:spTree>
    <p:extLst>
      <p:ext uri="{BB962C8B-B14F-4D97-AF65-F5344CB8AC3E}">
        <p14:creationId xmlns:p14="http://schemas.microsoft.com/office/powerpoint/2010/main" val="260684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aulo.arisa.com.br/wiki/index.php/Servi%C3%A7os_e_Microsservi%C3%A7os#cite_note-4" TargetMode="External"/><Relationship Id="rId2" Type="http://schemas.openxmlformats.org/officeDocument/2006/relationships/hyperlink" Target="https://saulo.arisa.com.br/wiki/index.php/Servi%C3%A7os_e_Microsservi%C3%A7os#cite_note-3"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hyperlink" Target="https://saulo.arisa.com.br/wiki/index.php/Servi%C3%A7os_e_Microsservi%C3%A7os#cite_note-5"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t.wikipedia.org/wiki/REST#Implementa%C3%A7%C3%B5es_p%C3%BAblic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9D12C-C704-815F-FD64-2961C2F7E8F9}"/>
              </a:ext>
            </a:extLst>
          </p:cNvPr>
          <p:cNvSpPr>
            <a:spLocks noGrp="1"/>
          </p:cNvSpPr>
          <p:nvPr>
            <p:ph type="ctrTitle"/>
          </p:nvPr>
        </p:nvSpPr>
        <p:spPr>
          <a:xfrm>
            <a:off x="1524000" y="2465293"/>
            <a:ext cx="9144000" cy="1044669"/>
          </a:xfrm>
        </p:spPr>
        <p:txBody>
          <a:bodyPr/>
          <a:lstStyle/>
          <a:p>
            <a:r>
              <a:rPr lang="pt-BR" dirty="0"/>
              <a:t>Serviços e </a:t>
            </a:r>
            <a:r>
              <a:rPr lang="pt-BR" dirty="0" err="1"/>
              <a:t>Microsserviços</a:t>
            </a:r>
            <a:endParaRPr lang="pt-BR" dirty="0"/>
          </a:p>
        </p:txBody>
      </p:sp>
      <p:sp>
        <p:nvSpPr>
          <p:cNvPr id="3" name="Subtítulo 2">
            <a:extLst>
              <a:ext uri="{FF2B5EF4-FFF2-40B4-BE49-F238E27FC236}">
                <a16:creationId xmlns:a16="http://schemas.microsoft.com/office/drawing/2014/main" id="{4B50B6C7-FEBF-7EA7-3DB9-20FEC0E5F9D4}"/>
              </a:ext>
            </a:extLst>
          </p:cNvPr>
          <p:cNvSpPr>
            <a:spLocks noGrp="1"/>
          </p:cNvSpPr>
          <p:nvPr>
            <p:ph type="subTitle" idx="1"/>
          </p:nvPr>
        </p:nvSpPr>
        <p:spPr>
          <a:xfrm>
            <a:off x="1524000" y="4491318"/>
            <a:ext cx="9144000" cy="766482"/>
          </a:xfrm>
        </p:spPr>
        <p:txBody>
          <a:bodyPr/>
          <a:lstStyle/>
          <a:p>
            <a:r>
              <a:rPr lang="pt-BR" dirty="0"/>
              <a:t>Prof. Pablo Ramon</a:t>
            </a:r>
          </a:p>
        </p:txBody>
      </p:sp>
    </p:spTree>
    <p:extLst>
      <p:ext uri="{BB962C8B-B14F-4D97-AF65-F5344CB8AC3E}">
        <p14:creationId xmlns:p14="http://schemas.microsoft.com/office/powerpoint/2010/main" val="105236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58B4A-DAB7-6C3C-968B-3BE53EB3D7DC}"/>
              </a:ext>
            </a:extLst>
          </p:cNvPr>
          <p:cNvSpPr>
            <a:spLocks noGrp="1"/>
          </p:cNvSpPr>
          <p:nvPr>
            <p:ph type="title"/>
          </p:nvPr>
        </p:nvSpPr>
        <p:spPr/>
        <p:txBody>
          <a:bodyPr/>
          <a:lstStyle/>
          <a:p>
            <a:r>
              <a:rPr lang="pt-BR" dirty="0"/>
              <a:t>Arquitetura orientada a serviços - SOA</a:t>
            </a:r>
          </a:p>
        </p:txBody>
      </p:sp>
      <p:sp>
        <p:nvSpPr>
          <p:cNvPr id="3" name="Espaço Reservado para Conteúdo 2">
            <a:extLst>
              <a:ext uri="{FF2B5EF4-FFF2-40B4-BE49-F238E27FC236}">
                <a16:creationId xmlns:a16="http://schemas.microsoft.com/office/drawing/2014/main" id="{F4BA9DAA-86FB-4585-C3DC-1E0838B1AD48}"/>
              </a:ext>
            </a:extLst>
          </p:cNvPr>
          <p:cNvSpPr>
            <a:spLocks noGrp="1"/>
          </p:cNvSpPr>
          <p:nvPr>
            <p:ph idx="1"/>
          </p:nvPr>
        </p:nvSpPr>
        <p:spPr>
          <a:xfrm>
            <a:off x="838200" y="1825625"/>
            <a:ext cx="5894294" cy="4667250"/>
          </a:xfrm>
        </p:spPr>
        <p:txBody>
          <a:bodyPr>
            <a:normAutofit/>
          </a:bodyPr>
          <a:lstStyle/>
          <a:p>
            <a:pPr algn="l"/>
            <a:r>
              <a:rPr lang="pt-BR" sz="2000" b="0" i="0" dirty="0">
                <a:solidFill>
                  <a:srgbClr val="000000"/>
                </a:solidFill>
                <a:effectLst/>
                <a:latin typeface="Segoe UI" panose="020B0502040204020203" pitchFamily="34" charset="0"/>
              </a:rPr>
              <a:t>A Arquitetura Orientada a Serviço "é um paradigma para organização e utilização de competências distribuídas que estão sob o controle de diferentes domínios proprietários"</a:t>
            </a:r>
            <a:r>
              <a:rPr lang="pt-BR" sz="2000" b="0" i="0" u="none" strike="noStrike" baseline="30000" dirty="0">
                <a:solidFill>
                  <a:srgbClr val="3366CC"/>
                </a:solidFill>
                <a:effectLst/>
                <a:latin typeface="Segoe UI" panose="020B0502040204020203" pitchFamily="34" charset="0"/>
                <a:hlinkClick r:id="rId2"/>
              </a:rPr>
              <a:t>[3]</a:t>
            </a:r>
            <a:r>
              <a:rPr lang="pt-BR" sz="2000" b="0" i="0" dirty="0">
                <a:solidFill>
                  <a:srgbClr val="000000"/>
                </a:solidFill>
                <a:effectLst/>
                <a:latin typeface="Segoe UI" panose="020B0502040204020203" pitchFamily="34" charset="0"/>
              </a:rPr>
              <a:t>.</a:t>
            </a:r>
          </a:p>
          <a:p>
            <a:pPr algn="l"/>
            <a:r>
              <a:rPr lang="pt-BR" sz="2000" b="0" i="0" dirty="0">
                <a:solidFill>
                  <a:srgbClr val="000000"/>
                </a:solidFill>
                <a:effectLst/>
                <a:latin typeface="Segoe UI" panose="020B0502040204020203" pitchFamily="34" charset="0"/>
              </a:rPr>
              <a:t>Ou seja, as pessoas e organizações criam competências para resolver problemas específicos conforme suas necessidades. Estas são modeladas através de um conjunto de componentes que compõe a arquitetura e podem ser invocados por meio da descrição de suas interfaces, que podem ser publicadas e descobertas</a:t>
            </a:r>
            <a:r>
              <a:rPr lang="pt-BR" sz="2000" b="0" i="0" u="none" strike="noStrike" baseline="30000" dirty="0">
                <a:solidFill>
                  <a:srgbClr val="3366CC"/>
                </a:solidFill>
                <a:effectLst/>
                <a:latin typeface="Segoe UI" panose="020B0502040204020203" pitchFamily="34" charset="0"/>
                <a:hlinkClick r:id="rId3"/>
              </a:rPr>
              <a:t>[4]</a:t>
            </a:r>
            <a:r>
              <a:rPr lang="pt-BR" sz="2000" b="0" i="0" dirty="0">
                <a:solidFill>
                  <a:srgbClr val="000000"/>
                </a:solidFill>
                <a:effectLst/>
                <a:latin typeface="Segoe UI" panose="020B0502040204020203" pitchFamily="34" charset="0"/>
              </a:rPr>
              <a:t>.</a:t>
            </a:r>
          </a:p>
          <a:p>
            <a:endParaRPr lang="pt-BR" sz="2000" dirty="0"/>
          </a:p>
        </p:txBody>
      </p:sp>
      <p:pic>
        <p:nvPicPr>
          <p:cNvPr id="3074" name="Picture 2" descr="Quais são os Princípios Básicos da SOA? (Teoria)">
            <a:extLst>
              <a:ext uri="{FF2B5EF4-FFF2-40B4-BE49-F238E27FC236}">
                <a16:creationId xmlns:a16="http://schemas.microsoft.com/office/drawing/2014/main" id="{1E18527B-94A7-FCA0-6FBE-703EC08CE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49" y="1326777"/>
            <a:ext cx="4548858" cy="450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1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58B4A-DAB7-6C3C-968B-3BE53EB3D7DC}"/>
              </a:ext>
            </a:extLst>
          </p:cNvPr>
          <p:cNvSpPr>
            <a:spLocks noGrp="1"/>
          </p:cNvSpPr>
          <p:nvPr>
            <p:ph type="title"/>
          </p:nvPr>
        </p:nvSpPr>
        <p:spPr/>
        <p:txBody>
          <a:bodyPr/>
          <a:lstStyle/>
          <a:p>
            <a:r>
              <a:rPr lang="pt-BR" dirty="0"/>
              <a:t>Arquitetura orientada a serviços - SOA</a:t>
            </a:r>
          </a:p>
        </p:txBody>
      </p:sp>
      <p:sp>
        <p:nvSpPr>
          <p:cNvPr id="3" name="Espaço Reservado para Conteúdo 2">
            <a:extLst>
              <a:ext uri="{FF2B5EF4-FFF2-40B4-BE49-F238E27FC236}">
                <a16:creationId xmlns:a16="http://schemas.microsoft.com/office/drawing/2014/main" id="{F4BA9DAA-86FB-4585-C3DC-1E0838B1AD48}"/>
              </a:ext>
            </a:extLst>
          </p:cNvPr>
          <p:cNvSpPr>
            <a:spLocks noGrp="1"/>
          </p:cNvSpPr>
          <p:nvPr>
            <p:ph idx="1"/>
          </p:nvPr>
        </p:nvSpPr>
        <p:spPr>
          <a:xfrm>
            <a:off x="838200" y="1825625"/>
            <a:ext cx="10233212" cy="1984375"/>
          </a:xfrm>
          <a:solidFill>
            <a:srgbClr val="FFC000"/>
          </a:solidFill>
        </p:spPr>
        <p:txBody>
          <a:bodyPr anchor="ctr">
            <a:normAutofit/>
          </a:bodyPr>
          <a:lstStyle/>
          <a:p>
            <a:pPr marL="0" indent="0" algn="l">
              <a:buNone/>
            </a:pPr>
            <a:r>
              <a:rPr lang="pt-BR" sz="1600" i="0" dirty="0">
                <a:solidFill>
                  <a:srgbClr val="000000"/>
                </a:solidFill>
                <a:effectLst/>
                <a:latin typeface="Segoe UI" panose="020B0502040204020203" pitchFamily="34" charset="0"/>
              </a:rPr>
              <a:t>O ponto central do paradigma da Engenharia de Sistemas Orientados a Serviços (SOSE – Service-</a:t>
            </a:r>
            <a:r>
              <a:rPr lang="pt-BR" sz="1600" i="0" dirty="0" err="1">
                <a:solidFill>
                  <a:srgbClr val="000000"/>
                </a:solidFill>
                <a:effectLst/>
                <a:latin typeface="Segoe UI" panose="020B0502040204020203" pitchFamily="34" charset="0"/>
              </a:rPr>
              <a:t>Oriented</a:t>
            </a:r>
            <a:r>
              <a:rPr lang="pt-BR" sz="1600" i="0" dirty="0">
                <a:solidFill>
                  <a:srgbClr val="000000"/>
                </a:solidFill>
                <a:effectLst/>
                <a:latin typeface="Segoe UI" panose="020B0502040204020203" pitchFamily="34" charset="0"/>
              </a:rPr>
              <a:t> System </a:t>
            </a:r>
            <a:r>
              <a:rPr lang="pt-BR" sz="1600" i="0" dirty="0" err="1">
                <a:solidFill>
                  <a:srgbClr val="000000"/>
                </a:solidFill>
                <a:effectLst/>
                <a:latin typeface="Segoe UI" panose="020B0502040204020203" pitchFamily="34" charset="0"/>
              </a:rPr>
              <a:t>Engineering</a:t>
            </a:r>
            <a:r>
              <a:rPr lang="pt-BR" sz="1600" i="0" dirty="0">
                <a:solidFill>
                  <a:srgbClr val="000000"/>
                </a:solidFill>
                <a:effectLst/>
                <a:latin typeface="Segoe UI" panose="020B0502040204020203" pitchFamily="34" charset="0"/>
              </a:rPr>
              <a:t>) é o conceito de serviço, bem como a estratégia para expor sistema de capacidades para os consumidores como os serviços através do Service-</a:t>
            </a:r>
            <a:r>
              <a:rPr lang="pt-BR" sz="1600" i="0" dirty="0" err="1">
                <a:solidFill>
                  <a:srgbClr val="000000"/>
                </a:solidFill>
                <a:effectLst/>
                <a:latin typeface="Segoe UI" panose="020B0502040204020203" pitchFamily="34" charset="0"/>
              </a:rPr>
              <a:t>Oriented</a:t>
            </a:r>
            <a:r>
              <a:rPr lang="pt-BR" sz="1600" i="0" dirty="0">
                <a:solidFill>
                  <a:srgbClr val="000000"/>
                </a:solidFill>
                <a:effectLst/>
                <a:latin typeface="Segoe UI" panose="020B0502040204020203" pitchFamily="34" charset="0"/>
              </a:rPr>
              <a:t> </a:t>
            </a:r>
            <a:r>
              <a:rPr lang="pt-BR" sz="1600" i="0" dirty="0" err="1">
                <a:solidFill>
                  <a:srgbClr val="000000"/>
                </a:solidFill>
                <a:effectLst/>
                <a:latin typeface="Segoe UI" panose="020B0502040204020203" pitchFamily="34" charset="0"/>
              </a:rPr>
              <a:t>Architecture</a:t>
            </a:r>
            <a:r>
              <a:rPr lang="pt-BR" sz="1600" i="0" dirty="0">
                <a:solidFill>
                  <a:srgbClr val="000000"/>
                </a:solidFill>
                <a:effectLst/>
                <a:latin typeface="Segoe UI" panose="020B0502040204020203" pitchFamily="34" charset="0"/>
              </a:rPr>
              <a:t> (SOA). Neste contexto, a tecnologia de serviços Web é apenas uma maneira de realizar eficientemente os conceitos de serviços e SOA. O serviço faz um acordo contratual entre fornecedor e consumidor. Além de uma interface comum que define operação assinaturas, um serviço também pode ter atributos que lhe são próprias, tais como o acordo de nível de serviço, das políticas, das dependências, e assim por diante</a:t>
            </a:r>
            <a:r>
              <a:rPr lang="pt-BR" sz="1600" i="0" u="none" strike="noStrike" baseline="30000" dirty="0">
                <a:solidFill>
                  <a:srgbClr val="3366CC"/>
                </a:solidFill>
                <a:effectLst/>
                <a:latin typeface="Segoe UI" panose="020B0502040204020203" pitchFamily="34" charset="0"/>
                <a:hlinkClick r:id="rId2"/>
              </a:rPr>
              <a:t>[5]</a:t>
            </a:r>
            <a:r>
              <a:rPr lang="pt-BR" sz="1600" i="0" dirty="0">
                <a:solidFill>
                  <a:srgbClr val="000000"/>
                </a:solidFill>
                <a:effectLst/>
                <a:latin typeface="Segoe UI" panose="020B0502040204020203" pitchFamily="34" charset="0"/>
              </a:rPr>
              <a:t>.</a:t>
            </a:r>
            <a:endParaRPr lang="pt-BR" sz="2400" dirty="0"/>
          </a:p>
        </p:txBody>
      </p:sp>
      <mc:AlternateContent xmlns:mc="http://schemas.openxmlformats.org/markup-compatibility/2006">
        <mc:Choice xmlns:p14="http://schemas.microsoft.com/office/powerpoint/2010/main" Requires="p14">
          <p:contentPart p14:bwMode="auto" r:id="rId3">
            <p14:nvContentPartPr>
              <p14:cNvPr id="4" name="Tinta 3">
                <a:extLst>
                  <a:ext uri="{FF2B5EF4-FFF2-40B4-BE49-F238E27FC236}">
                    <a16:creationId xmlns:a16="http://schemas.microsoft.com/office/drawing/2014/main" id="{B13BD1D8-843A-0413-3808-72EC9DC00874}"/>
                  </a:ext>
                </a:extLst>
              </p14:cNvPr>
              <p14:cNvContentPartPr/>
              <p14:nvPr/>
            </p14:nvContentPartPr>
            <p14:xfrm>
              <a:off x="3032640" y="4161600"/>
              <a:ext cx="3277440" cy="2014920"/>
            </p14:xfrm>
          </p:contentPart>
        </mc:Choice>
        <mc:Fallback>
          <p:pic>
            <p:nvPicPr>
              <p:cNvPr id="4" name="Tinta 3">
                <a:extLst>
                  <a:ext uri="{FF2B5EF4-FFF2-40B4-BE49-F238E27FC236}">
                    <a16:creationId xmlns:a16="http://schemas.microsoft.com/office/drawing/2014/main" id="{B13BD1D8-843A-0413-3808-72EC9DC00874}"/>
                  </a:ext>
                </a:extLst>
              </p:cNvPr>
              <p:cNvPicPr/>
              <p:nvPr/>
            </p:nvPicPr>
            <p:blipFill>
              <a:blip r:embed="rId4"/>
              <a:stretch>
                <a:fillRect/>
              </a:stretch>
            </p:blipFill>
            <p:spPr>
              <a:xfrm>
                <a:off x="3023280" y="4152240"/>
                <a:ext cx="3296160" cy="2033640"/>
              </a:xfrm>
              <a:prstGeom prst="rect">
                <a:avLst/>
              </a:prstGeom>
            </p:spPr>
          </p:pic>
        </mc:Fallback>
      </mc:AlternateContent>
    </p:spTree>
    <p:extLst>
      <p:ext uri="{BB962C8B-B14F-4D97-AF65-F5344CB8AC3E}">
        <p14:creationId xmlns:p14="http://schemas.microsoft.com/office/powerpoint/2010/main" val="102664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58B4A-DAB7-6C3C-968B-3BE53EB3D7DC}"/>
              </a:ext>
            </a:extLst>
          </p:cNvPr>
          <p:cNvSpPr>
            <a:spLocks noGrp="1"/>
          </p:cNvSpPr>
          <p:nvPr>
            <p:ph type="title"/>
          </p:nvPr>
        </p:nvSpPr>
        <p:spPr>
          <a:xfrm>
            <a:off x="838200" y="71719"/>
            <a:ext cx="10515600" cy="968187"/>
          </a:xfrm>
        </p:spPr>
        <p:txBody>
          <a:bodyPr/>
          <a:lstStyle/>
          <a:p>
            <a:r>
              <a:rPr lang="pt-BR" b="1" i="0" dirty="0">
                <a:solidFill>
                  <a:srgbClr val="000000"/>
                </a:solidFill>
                <a:effectLst/>
                <a:latin typeface="Segoe UI" panose="020B0502040204020203" pitchFamily="34" charset="0"/>
              </a:rPr>
              <a:t>Requisitos de uma arquitetura SOA</a:t>
            </a:r>
            <a:endParaRPr lang="pt-BR" dirty="0"/>
          </a:p>
        </p:txBody>
      </p:sp>
      <p:sp>
        <p:nvSpPr>
          <p:cNvPr id="3" name="Espaço Reservado para Conteúdo 2">
            <a:extLst>
              <a:ext uri="{FF2B5EF4-FFF2-40B4-BE49-F238E27FC236}">
                <a16:creationId xmlns:a16="http://schemas.microsoft.com/office/drawing/2014/main" id="{F4BA9DAA-86FB-4585-C3DC-1E0838B1AD48}"/>
              </a:ext>
            </a:extLst>
          </p:cNvPr>
          <p:cNvSpPr>
            <a:spLocks noGrp="1"/>
          </p:cNvSpPr>
          <p:nvPr>
            <p:ph idx="1"/>
          </p:nvPr>
        </p:nvSpPr>
        <p:spPr>
          <a:xfrm>
            <a:off x="555812" y="1039907"/>
            <a:ext cx="10797988" cy="5620870"/>
          </a:xfrm>
          <a:solidFill>
            <a:schemeClr val="bg1">
              <a:lumMod val="85000"/>
            </a:schemeClr>
          </a:solidFill>
        </p:spPr>
        <p:txBody>
          <a:bodyPr anchor="ctr">
            <a:normAutofit/>
          </a:bodyPr>
          <a:lstStyle/>
          <a:p>
            <a:r>
              <a:rPr lang="pt-BR" sz="1400" b="1" i="0" dirty="0">
                <a:solidFill>
                  <a:srgbClr val="000000"/>
                </a:solidFill>
                <a:effectLst/>
                <a:latin typeface="Segoe UI" panose="020B0502040204020203" pitchFamily="34" charset="0"/>
              </a:rPr>
              <a:t>Baixo acoplamento: </a:t>
            </a:r>
            <a:r>
              <a:rPr lang="pt-BR" sz="1400" i="0" dirty="0">
                <a:solidFill>
                  <a:srgbClr val="000000"/>
                </a:solidFill>
                <a:effectLst/>
                <a:latin typeface="Segoe UI" panose="020B0502040204020203" pitchFamily="34" charset="0"/>
              </a:rPr>
              <a:t>Os serviços da arquitetura não devem ter uma dependência forte entre si.</a:t>
            </a:r>
          </a:p>
          <a:p>
            <a:r>
              <a:rPr lang="pt-BR" sz="1400" b="1" i="0" dirty="0">
                <a:solidFill>
                  <a:srgbClr val="000000"/>
                </a:solidFill>
                <a:effectLst/>
                <a:latin typeface="Segoe UI" panose="020B0502040204020203" pitchFamily="34" charset="0"/>
              </a:rPr>
              <a:t>Independência de implementação:</a:t>
            </a:r>
            <a:r>
              <a:rPr lang="pt-BR" sz="1400" i="0" dirty="0">
                <a:solidFill>
                  <a:srgbClr val="000000"/>
                </a:solidFill>
                <a:effectLst/>
                <a:latin typeface="Segoe UI" panose="020B0502040204020203" pitchFamily="34" charset="0"/>
              </a:rPr>
              <a:t> Não se deve depender de características específicas de linguagens de programação ou ambientes de execução.</a:t>
            </a:r>
          </a:p>
          <a:p>
            <a:r>
              <a:rPr lang="pt-BR" sz="1400" b="1" i="0" dirty="0">
                <a:solidFill>
                  <a:srgbClr val="000000"/>
                </a:solidFill>
                <a:effectLst/>
                <a:latin typeface="Segoe UI" panose="020B0502040204020203" pitchFamily="34" charset="0"/>
              </a:rPr>
              <a:t>Configuração flexível:</a:t>
            </a:r>
            <a:r>
              <a:rPr lang="pt-BR" sz="1400" i="0" dirty="0">
                <a:solidFill>
                  <a:srgbClr val="000000"/>
                </a:solidFill>
                <a:effectLst/>
                <a:latin typeface="Segoe UI" panose="020B0502040204020203" pitchFamily="34" charset="0"/>
              </a:rPr>
              <a:t> Os diferentes serviços devem poder ser ligados entre si de forma dinâmica e configurável.</a:t>
            </a:r>
          </a:p>
          <a:p>
            <a:r>
              <a:rPr lang="pt-BR" sz="1400" b="1" i="0" dirty="0">
                <a:solidFill>
                  <a:srgbClr val="000000"/>
                </a:solidFill>
                <a:effectLst/>
                <a:latin typeface="Segoe UI" panose="020B0502040204020203" pitchFamily="34" charset="0"/>
              </a:rPr>
              <a:t>Tempo de vida longo: </a:t>
            </a:r>
            <a:r>
              <a:rPr lang="pt-BR" sz="1400" i="0" dirty="0">
                <a:solidFill>
                  <a:srgbClr val="000000"/>
                </a:solidFill>
                <a:effectLst/>
                <a:latin typeface="Segoe UI" panose="020B0502040204020203" pitchFamily="34" charset="0"/>
              </a:rPr>
              <a:t>Os serviços devem existir por tempo suficiente para que sejam descobertos e utilizados até se obter confiança em seu comportamento.</a:t>
            </a:r>
          </a:p>
          <a:p>
            <a:r>
              <a:rPr lang="pt-BR" sz="1400" b="1" i="0" dirty="0">
                <a:solidFill>
                  <a:srgbClr val="000000"/>
                </a:solidFill>
                <a:effectLst/>
                <a:latin typeface="Segoe UI" panose="020B0502040204020203" pitchFamily="34" charset="0"/>
              </a:rPr>
              <a:t>Granularidade:</a:t>
            </a:r>
            <a:r>
              <a:rPr lang="pt-BR" sz="1400" i="0" dirty="0">
                <a:solidFill>
                  <a:srgbClr val="000000"/>
                </a:solidFill>
                <a:effectLst/>
                <a:latin typeface="Segoe UI" panose="020B0502040204020203" pitchFamily="34" charset="0"/>
              </a:rPr>
              <a:t> As funcionalidades de um sistema devem ser divididas em vários serviços.</a:t>
            </a:r>
          </a:p>
          <a:p>
            <a:r>
              <a:rPr lang="pt-BR" sz="1400" b="1" i="0" dirty="0">
                <a:solidFill>
                  <a:srgbClr val="000000"/>
                </a:solidFill>
                <a:effectLst/>
                <a:latin typeface="Segoe UI" panose="020B0502040204020203" pitchFamily="34" charset="0"/>
              </a:rPr>
              <a:t>Distribuição: </a:t>
            </a:r>
            <a:r>
              <a:rPr lang="pt-BR" sz="1400" i="0" dirty="0">
                <a:solidFill>
                  <a:srgbClr val="000000"/>
                </a:solidFill>
                <a:effectLst/>
                <a:latin typeface="Segoe UI" panose="020B0502040204020203" pitchFamily="34" charset="0"/>
              </a:rPr>
              <a:t>Os serviços devem ficar distribuídos, para aproveitar melhor os recursos computacionais.</a:t>
            </a:r>
          </a:p>
          <a:p>
            <a:r>
              <a:rPr lang="pt-BR" sz="1400" b="1" i="0" dirty="0">
                <a:solidFill>
                  <a:srgbClr val="000000"/>
                </a:solidFill>
                <a:effectLst/>
                <a:latin typeface="Segoe UI" panose="020B0502040204020203" pitchFamily="34" charset="0"/>
              </a:rPr>
              <a:t>SOAP (originalmente chamado de </a:t>
            </a:r>
            <a:r>
              <a:rPr lang="pt-BR" sz="1400" b="1" i="0" dirty="0" err="1">
                <a:solidFill>
                  <a:srgbClr val="000000"/>
                </a:solidFill>
                <a:effectLst/>
                <a:latin typeface="Segoe UI" panose="020B0502040204020203" pitchFamily="34" charset="0"/>
              </a:rPr>
              <a:t>Simple</a:t>
            </a:r>
            <a:r>
              <a:rPr lang="pt-BR" sz="1400" b="1" i="0" dirty="0">
                <a:solidFill>
                  <a:srgbClr val="000000"/>
                </a:solidFill>
                <a:effectLst/>
                <a:latin typeface="Segoe UI" panose="020B0502040204020203" pitchFamily="34" charset="0"/>
              </a:rPr>
              <a:t> </a:t>
            </a:r>
            <a:r>
              <a:rPr lang="pt-BR" sz="1400" b="1" i="0" dirty="0" err="1">
                <a:solidFill>
                  <a:srgbClr val="000000"/>
                </a:solidFill>
                <a:effectLst/>
                <a:latin typeface="Segoe UI" panose="020B0502040204020203" pitchFamily="34" charset="0"/>
              </a:rPr>
              <a:t>Object</a:t>
            </a:r>
            <a:r>
              <a:rPr lang="pt-BR" sz="1400" b="1" i="0" dirty="0">
                <a:solidFill>
                  <a:srgbClr val="000000"/>
                </a:solidFill>
                <a:effectLst/>
                <a:latin typeface="Segoe UI" panose="020B0502040204020203" pitchFamily="34" charset="0"/>
              </a:rPr>
              <a:t> Access </a:t>
            </a:r>
            <a:r>
              <a:rPr lang="pt-BR" sz="1400" b="1" i="0" dirty="0" err="1">
                <a:solidFill>
                  <a:srgbClr val="000000"/>
                </a:solidFill>
                <a:effectLst/>
                <a:latin typeface="Segoe UI" panose="020B0502040204020203" pitchFamily="34" charset="0"/>
              </a:rPr>
              <a:t>Protocol</a:t>
            </a:r>
            <a:r>
              <a:rPr lang="pt-BR" sz="1400" i="0" dirty="0">
                <a:solidFill>
                  <a:srgbClr val="000000"/>
                </a:solidFill>
                <a:effectLst/>
                <a:latin typeface="Segoe UI" panose="020B0502040204020203" pitchFamily="34" charset="0"/>
              </a:rPr>
              <a:t>) - é o protocolo de comunicação entre os serviços web e seus clientes.</a:t>
            </a:r>
          </a:p>
          <a:p>
            <a:pPr lvl="1"/>
            <a:r>
              <a:rPr lang="pt-BR" sz="1400" i="0" dirty="0">
                <a:solidFill>
                  <a:srgbClr val="000000"/>
                </a:solidFill>
                <a:effectLst/>
                <a:latin typeface="Segoe UI" panose="020B0502040204020203" pitchFamily="34" charset="0"/>
              </a:rPr>
              <a:t>objetiva uma comunicação leve para trocar informações estruturadas em ambientes distribuídos e descentralizados.</a:t>
            </a:r>
          </a:p>
          <a:p>
            <a:pPr lvl="1"/>
            <a:r>
              <a:rPr lang="pt-BR" sz="1400" i="0" dirty="0">
                <a:solidFill>
                  <a:srgbClr val="000000"/>
                </a:solidFill>
                <a:effectLst/>
                <a:latin typeface="Segoe UI" panose="020B0502040204020203" pitchFamily="34" charset="0"/>
              </a:rPr>
              <a:t>possui três elementos principais[7]:</a:t>
            </a:r>
          </a:p>
          <a:p>
            <a:pPr lvl="2"/>
            <a:r>
              <a:rPr lang="pt-BR" sz="1400" i="0" dirty="0">
                <a:solidFill>
                  <a:srgbClr val="000000"/>
                </a:solidFill>
                <a:effectLst/>
                <a:latin typeface="Segoe UI" panose="020B0502040204020203" pitchFamily="34" charset="0"/>
              </a:rPr>
              <a:t>o protocolo de comunicação;</a:t>
            </a:r>
          </a:p>
          <a:p>
            <a:pPr lvl="2"/>
            <a:r>
              <a:rPr lang="pt-BR" sz="1400" i="0" dirty="0">
                <a:solidFill>
                  <a:srgbClr val="000000"/>
                </a:solidFill>
                <a:effectLst/>
                <a:latin typeface="Segoe UI" panose="020B0502040204020203" pitchFamily="34" charset="0"/>
              </a:rPr>
              <a:t>a descrições dos serviços;</a:t>
            </a:r>
          </a:p>
          <a:p>
            <a:pPr lvl="2"/>
            <a:r>
              <a:rPr lang="pt-BR" sz="1400" i="0" dirty="0">
                <a:solidFill>
                  <a:srgbClr val="000000"/>
                </a:solidFill>
                <a:effectLst/>
                <a:latin typeface="Segoe UI" panose="020B0502040204020203" pitchFamily="34" charset="0"/>
              </a:rPr>
              <a:t>e a descoberta de serviços.</a:t>
            </a:r>
          </a:p>
          <a:p>
            <a:r>
              <a:rPr lang="pt-BR" sz="1400" i="0" dirty="0">
                <a:solidFill>
                  <a:srgbClr val="000000"/>
                </a:solidFill>
                <a:effectLst/>
                <a:latin typeface="Segoe UI" panose="020B0502040204020203" pitchFamily="34" charset="0"/>
              </a:rPr>
              <a:t>Utiliza a linguagem </a:t>
            </a:r>
            <a:r>
              <a:rPr lang="pt-BR" sz="1400" b="1" i="0" dirty="0">
                <a:solidFill>
                  <a:srgbClr val="000000"/>
                </a:solidFill>
                <a:effectLst/>
                <a:latin typeface="Segoe UI" panose="020B0502040204020203" pitchFamily="34" charset="0"/>
              </a:rPr>
              <a:t>XML</a:t>
            </a:r>
            <a:r>
              <a:rPr lang="pt-BR" sz="1400" i="0" dirty="0">
                <a:solidFill>
                  <a:srgbClr val="000000"/>
                </a:solidFill>
                <a:effectLst/>
                <a:latin typeface="Segoe UI" panose="020B0502040204020203" pitchFamily="34" charset="0"/>
              </a:rPr>
              <a:t> (</a:t>
            </a:r>
            <a:r>
              <a:rPr lang="pt-BR" sz="1400" i="0" dirty="0" err="1">
                <a:solidFill>
                  <a:srgbClr val="000000"/>
                </a:solidFill>
                <a:effectLst/>
                <a:latin typeface="Segoe UI" panose="020B0502040204020203" pitchFamily="34" charset="0"/>
              </a:rPr>
              <a:t>Extensible</a:t>
            </a:r>
            <a:r>
              <a:rPr lang="pt-BR" sz="1400" i="0" dirty="0">
                <a:solidFill>
                  <a:srgbClr val="000000"/>
                </a:solidFill>
                <a:effectLst/>
                <a:latin typeface="Segoe UI" panose="020B0502040204020203" pitchFamily="34" charset="0"/>
              </a:rPr>
              <a:t> </a:t>
            </a:r>
            <a:r>
              <a:rPr lang="pt-BR" sz="1400" i="0" dirty="0" err="1">
                <a:solidFill>
                  <a:srgbClr val="000000"/>
                </a:solidFill>
                <a:effectLst/>
                <a:latin typeface="Segoe UI" panose="020B0502040204020203" pitchFamily="34" charset="0"/>
              </a:rPr>
              <a:t>Modeling</a:t>
            </a:r>
            <a:r>
              <a:rPr lang="pt-BR" sz="1400" i="0" dirty="0">
                <a:solidFill>
                  <a:srgbClr val="000000"/>
                </a:solidFill>
                <a:effectLst/>
                <a:latin typeface="Segoe UI" panose="020B0502040204020203" pitchFamily="34" charset="0"/>
              </a:rPr>
              <a:t> </a:t>
            </a:r>
            <a:r>
              <a:rPr lang="pt-BR" sz="1400" i="0" dirty="0" err="1">
                <a:solidFill>
                  <a:srgbClr val="000000"/>
                </a:solidFill>
                <a:effectLst/>
                <a:latin typeface="Segoe UI" panose="020B0502040204020203" pitchFamily="34" charset="0"/>
              </a:rPr>
              <a:t>Language</a:t>
            </a:r>
            <a:r>
              <a:rPr lang="pt-BR" sz="1400" i="0" dirty="0">
                <a:solidFill>
                  <a:srgbClr val="000000"/>
                </a:solidFill>
                <a:effectLst/>
                <a:latin typeface="Segoe UI" panose="020B0502040204020203" pitchFamily="34" charset="0"/>
              </a:rPr>
              <a:t>);</a:t>
            </a:r>
          </a:p>
          <a:p>
            <a:r>
              <a:rPr lang="pt-BR" sz="1400" i="0" dirty="0">
                <a:solidFill>
                  <a:srgbClr val="000000"/>
                </a:solidFill>
                <a:effectLst/>
                <a:latin typeface="Segoe UI" panose="020B0502040204020203" pitchFamily="34" charset="0"/>
              </a:rPr>
              <a:t>Usa o </a:t>
            </a:r>
            <a:r>
              <a:rPr lang="pt-BR" sz="1400" b="1" i="0" dirty="0">
                <a:solidFill>
                  <a:srgbClr val="000000"/>
                </a:solidFill>
                <a:effectLst/>
                <a:latin typeface="Segoe UI" panose="020B0502040204020203" pitchFamily="34" charset="0"/>
              </a:rPr>
              <a:t>WSDL </a:t>
            </a:r>
            <a:r>
              <a:rPr lang="pt-BR" sz="1400" i="0" dirty="0">
                <a:solidFill>
                  <a:srgbClr val="000000"/>
                </a:solidFill>
                <a:effectLst/>
                <a:latin typeface="Segoe UI" panose="020B0502040204020203" pitchFamily="34" charset="0"/>
              </a:rPr>
              <a:t>(Web Services </a:t>
            </a:r>
            <a:r>
              <a:rPr lang="pt-BR" sz="1400" i="0" dirty="0" err="1">
                <a:solidFill>
                  <a:srgbClr val="000000"/>
                </a:solidFill>
                <a:effectLst/>
                <a:latin typeface="Segoe UI" panose="020B0502040204020203" pitchFamily="34" charset="0"/>
              </a:rPr>
              <a:t>Definition</a:t>
            </a:r>
            <a:r>
              <a:rPr lang="pt-BR" sz="1400" i="0" dirty="0">
                <a:solidFill>
                  <a:srgbClr val="000000"/>
                </a:solidFill>
                <a:effectLst/>
                <a:latin typeface="Segoe UI" panose="020B0502040204020203" pitchFamily="34" charset="0"/>
              </a:rPr>
              <a:t> </a:t>
            </a:r>
            <a:r>
              <a:rPr lang="pt-BR" sz="1400" i="0" dirty="0" err="1">
                <a:solidFill>
                  <a:srgbClr val="000000"/>
                </a:solidFill>
                <a:effectLst/>
                <a:latin typeface="Segoe UI" panose="020B0502040204020203" pitchFamily="34" charset="0"/>
              </a:rPr>
              <a:t>Language</a:t>
            </a:r>
            <a:r>
              <a:rPr lang="pt-BR" sz="1400" i="0" dirty="0">
                <a:solidFill>
                  <a:srgbClr val="000000"/>
                </a:solidFill>
                <a:effectLst/>
                <a:latin typeface="Segoe UI" panose="020B0502040204020203" pitchFamily="34" charset="0"/>
              </a:rPr>
              <a:t>) para descrever formalmente os serviços web;</a:t>
            </a:r>
          </a:p>
          <a:p>
            <a:r>
              <a:rPr lang="pt-BR" sz="1400" i="0" dirty="0">
                <a:solidFill>
                  <a:srgbClr val="000000"/>
                </a:solidFill>
                <a:effectLst/>
                <a:latin typeface="Segoe UI" panose="020B0502040204020203" pitchFamily="34" charset="0"/>
              </a:rPr>
              <a:t>Usa o </a:t>
            </a:r>
            <a:r>
              <a:rPr lang="pt-BR" sz="1400" b="1" i="0" dirty="0">
                <a:solidFill>
                  <a:srgbClr val="000000"/>
                </a:solidFill>
                <a:effectLst/>
                <a:latin typeface="Segoe UI" panose="020B0502040204020203" pitchFamily="34" charset="0"/>
              </a:rPr>
              <a:t>XML</a:t>
            </a:r>
            <a:r>
              <a:rPr lang="pt-BR" sz="1400" i="0" dirty="0">
                <a:solidFill>
                  <a:srgbClr val="000000"/>
                </a:solidFill>
                <a:effectLst/>
                <a:latin typeface="Segoe UI" panose="020B0502040204020203" pitchFamily="34" charset="0"/>
              </a:rPr>
              <a:t> </a:t>
            </a:r>
            <a:r>
              <a:rPr lang="pt-BR" sz="1400" b="1" i="0" dirty="0" err="1">
                <a:solidFill>
                  <a:srgbClr val="000000"/>
                </a:solidFill>
                <a:effectLst/>
                <a:latin typeface="Segoe UI" panose="020B0502040204020203" pitchFamily="34" charset="0"/>
              </a:rPr>
              <a:t>Schema</a:t>
            </a:r>
            <a:r>
              <a:rPr lang="pt-BR" sz="1400" i="0" dirty="0">
                <a:solidFill>
                  <a:srgbClr val="000000"/>
                </a:solidFill>
                <a:effectLst/>
                <a:latin typeface="Segoe UI" panose="020B0502040204020203" pitchFamily="34" charset="0"/>
              </a:rPr>
              <a:t> para especificar a estrutura e os tipos dos dados que estão contidos nas mensagens;</a:t>
            </a:r>
          </a:p>
          <a:p>
            <a:r>
              <a:rPr lang="pt-BR" sz="1400" i="0" dirty="0">
                <a:solidFill>
                  <a:srgbClr val="000000"/>
                </a:solidFill>
                <a:effectLst/>
                <a:latin typeface="Segoe UI" panose="020B0502040204020203" pitchFamily="34" charset="0"/>
              </a:rPr>
              <a:t>Utiliza o </a:t>
            </a:r>
            <a:r>
              <a:rPr lang="pt-BR" sz="1400" b="1" i="0" dirty="0">
                <a:solidFill>
                  <a:srgbClr val="000000"/>
                </a:solidFill>
                <a:effectLst/>
                <a:latin typeface="Segoe UI" panose="020B0502040204020203" pitchFamily="34" charset="0"/>
              </a:rPr>
              <a:t>UDDI</a:t>
            </a:r>
            <a:r>
              <a:rPr lang="pt-BR" sz="1400" i="0" dirty="0">
                <a:solidFill>
                  <a:srgbClr val="000000"/>
                </a:solidFill>
                <a:effectLst/>
                <a:latin typeface="Segoe UI" panose="020B0502040204020203" pitchFamily="34" charset="0"/>
              </a:rPr>
              <a:t> (Universal </a:t>
            </a:r>
            <a:r>
              <a:rPr lang="pt-BR" sz="1400" i="0" dirty="0" err="1">
                <a:solidFill>
                  <a:srgbClr val="000000"/>
                </a:solidFill>
                <a:effectLst/>
                <a:latin typeface="Segoe UI" panose="020B0502040204020203" pitchFamily="34" charset="0"/>
              </a:rPr>
              <a:t>Descripition</a:t>
            </a:r>
            <a:r>
              <a:rPr lang="pt-BR" sz="1400" i="0" dirty="0">
                <a:solidFill>
                  <a:srgbClr val="000000"/>
                </a:solidFill>
                <a:effectLst/>
                <a:latin typeface="Segoe UI" panose="020B0502040204020203" pitchFamily="34" charset="0"/>
              </a:rPr>
              <a:t>, Discovery </a:t>
            </a:r>
            <a:r>
              <a:rPr lang="pt-BR" sz="1400" i="0" dirty="0" err="1">
                <a:solidFill>
                  <a:srgbClr val="000000"/>
                </a:solidFill>
                <a:effectLst/>
                <a:latin typeface="Segoe UI" panose="020B0502040204020203" pitchFamily="34" charset="0"/>
              </a:rPr>
              <a:t>and</a:t>
            </a:r>
            <a:r>
              <a:rPr lang="pt-BR" sz="1400" i="0" dirty="0">
                <a:solidFill>
                  <a:srgbClr val="000000"/>
                </a:solidFill>
                <a:effectLst/>
                <a:latin typeface="Segoe UI" panose="020B0502040204020203" pitchFamily="34" charset="0"/>
              </a:rPr>
              <a:t> </a:t>
            </a:r>
            <a:r>
              <a:rPr lang="pt-BR" sz="1400" i="0" dirty="0" err="1">
                <a:solidFill>
                  <a:srgbClr val="000000"/>
                </a:solidFill>
                <a:effectLst/>
                <a:latin typeface="Segoe UI" panose="020B0502040204020203" pitchFamily="34" charset="0"/>
              </a:rPr>
              <a:t>Integration</a:t>
            </a:r>
            <a:r>
              <a:rPr lang="pt-BR" sz="1400" i="0" dirty="0">
                <a:solidFill>
                  <a:srgbClr val="000000"/>
                </a:solidFill>
                <a:effectLst/>
                <a:latin typeface="Segoe UI" panose="020B0502040204020203" pitchFamily="34" charset="0"/>
              </a:rPr>
              <a:t>) como diretório de registro de serviços, acessados por meio de mensagens SOAP[8].</a:t>
            </a:r>
            <a:endParaRPr lang="pt-BR" sz="1400" dirty="0"/>
          </a:p>
        </p:txBody>
      </p:sp>
      <mc:AlternateContent xmlns:mc="http://schemas.openxmlformats.org/markup-compatibility/2006">
        <mc:Choice xmlns:p14="http://schemas.microsoft.com/office/powerpoint/2010/main" Requires="p14">
          <p:contentPart p14:bwMode="auto" r:id="rId2">
            <p14:nvContentPartPr>
              <p14:cNvPr id="7" name="Tinta 6">
                <a:extLst>
                  <a:ext uri="{FF2B5EF4-FFF2-40B4-BE49-F238E27FC236}">
                    <a16:creationId xmlns:a16="http://schemas.microsoft.com/office/drawing/2014/main" id="{41A02D6B-A2A9-F87D-BA73-3FA8B8FCA30A}"/>
                  </a:ext>
                </a:extLst>
              </p14:cNvPr>
              <p14:cNvContentPartPr/>
              <p14:nvPr/>
            </p14:nvContentPartPr>
            <p14:xfrm>
              <a:off x="824400" y="91440"/>
              <a:ext cx="11184840" cy="5973120"/>
            </p14:xfrm>
          </p:contentPart>
        </mc:Choice>
        <mc:Fallback>
          <p:pic>
            <p:nvPicPr>
              <p:cNvPr id="7" name="Tinta 6">
                <a:extLst>
                  <a:ext uri="{FF2B5EF4-FFF2-40B4-BE49-F238E27FC236}">
                    <a16:creationId xmlns:a16="http://schemas.microsoft.com/office/drawing/2014/main" id="{41A02D6B-A2A9-F87D-BA73-3FA8B8FCA30A}"/>
                  </a:ext>
                </a:extLst>
              </p:cNvPr>
              <p:cNvPicPr/>
              <p:nvPr/>
            </p:nvPicPr>
            <p:blipFill>
              <a:blip r:embed="rId3"/>
              <a:stretch>
                <a:fillRect/>
              </a:stretch>
            </p:blipFill>
            <p:spPr>
              <a:xfrm>
                <a:off x="815040" y="82080"/>
                <a:ext cx="11203560" cy="5991840"/>
              </a:xfrm>
              <a:prstGeom prst="rect">
                <a:avLst/>
              </a:prstGeom>
            </p:spPr>
          </p:pic>
        </mc:Fallback>
      </mc:AlternateContent>
    </p:spTree>
    <p:extLst>
      <p:ext uri="{BB962C8B-B14F-4D97-AF65-F5344CB8AC3E}">
        <p14:creationId xmlns:p14="http://schemas.microsoft.com/office/powerpoint/2010/main" val="21191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F8354-1BAE-6AB2-F4C5-51582B6B0A62}"/>
              </a:ext>
            </a:extLst>
          </p:cNvPr>
          <p:cNvSpPr>
            <a:spLocks noGrp="1"/>
          </p:cNvSpPr>
          <p:nvPr>
            <p:ph type="title"/>
          </p:nvPr>
        </p:nvSpPr>
        <p:spPr/>
        <p:txBody>
          <a:bodyPr/>
          <a:lstStyle/>
          <a:p>
            <a:r>
              <a:rPr lang="pt-BR" dirty="0" err="1"/>
              <a:t>Microsserviços</a:t>
            </a:r>
            <a:endParaRPr lang="pt-BR" dirty="0"/>
          </a:p>
        </p:txBody>
      </p:sp>
      <p:sp>
        <p:nvSpPr>
          <p:cNvPr id="3" name="Espaço Reservado para Conteúdo 2">
            <a:extLst>
              <a:ext uri="{FF2B5EF4-FFF2-40B4-BE49-F238E27FC236}">
                <a16:creationId xmlns:a16="http://schemas.microsoft.com/office/drawing/2014/main" id="{EC3302AD-3E60-7FA4-E896-D42CCDB92AE1}"/>
              </a:ext>
            </a:extLst>
          </p:cNvPr>
          <p:cNvSpPr>
            <a:spLocks noGrp="1"/>
          </p:cNvSpPr>
          <p:nvPr>
            <p:ph idx="1"/>
          </p:nvPr>
        </p:nvSpPr>
        <p:spPr>
          <a:xfrm>
            <a:off x="838200" y="1825625"/>
            <a:ext cx="10515600" cy="3893857"/>
          </a:xfrm>
          <a:solidFill>
            <a:schemeClr val="bg1">
              <a:lumMod val="85000"/>
            </a:schemeClr>
          </a:solidFill>
        </p:spPr>
        <p:txBody>
          <a:bodyPr>
            <a:normAutofit/>
          </a:bodyPr>
          <a:lstStyle/>
          <a:p>
            <a:pPr algn="l">
              <a:buFont typeface="Arial" panose="020B0604020202020204" pitchFamily="34" charset="0"/>
              <a:buChar char="•"/>
            </a:pPr>
            <a:r>
              <a:rPr lang="pt-BR" sz="2400" b="0" i="0" dirty="0">
                <a:solidFill>
                  <a:srgbClr val="000000"/>
                </a:solidFill>
                <a:effectLst/>
                <a:latin typeface="Segoe UI" panose="020B0502040204020203" pitchFamily="34" charset="0"/>
              </a:rPr>
              <a:t>Termo criado em 2011 em uma conferência de Arquitetura de Software</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Representa um estilo de arquitetura de sistemas (e não o tamanho dos serviços)</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É uma arquitetura orientada a Micro Serviços</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Objetiva desenvolver sistemas flexíveis, escaláveis e manutenção simples</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Filosofia: </a:t>
            </a:r>
            <a:r>
              <a:rPr lang="pt-BR" sz="2400" b="1" i="0" dirty="0">
                <a:solidFill>
                  <a:srgbClr val="000000"/>
                </a:solidFill>
                <a:effectLst/>
                <a:latin typeface="Segoe UI" panose="020B0502040204020203" pitchFamily="34" charset="0"/>
              </a:rPr>
              <a:t>Fazer algo e fazer bem</a:t>
            </a:r>
            <a:r>
              <a:rPr lang="pt-BR" sz="2400" b="0" i="0" dirty="0">
                <a:solidFill>
                  <a:srgbClr val="000000"/>
                </a:solidFill>
                <a:effectLst/>
                <a:latin typeface="Segoe UI" panose="020B0502040204020203" pitchFamily="34" charset="0"/>
              </a:rPr>
              <a:t> (do inglês: </a:t>
            </a:r>
            <a:r>
              <a:rPr lang="pt-BR" sz="2400" b="0" i="1" dirty="0">
                <a:solidFill>
                  <a:srgbClr val="000000"/>
                </a:solidFill>
                <a:effectLst/>
                <a:latin typeface="Segoe UI" panose="020B0502040204020203" pitchFamily="34" charset="0"/>
              </a:rPr>
              <a:t>Do </a:t>
            </a:r>
            <a:r>
              <a:rPr lang="pt-BR" sz="2400" b="0" i="1" dirty="0" err="1">
                <a:solidFill>
                  <a:srgbClr val="000000"/>
                </a:solidFill>
                <a:effectLst/>
                <a:latin typeface="Segoe UI" panose="020B0502040204020203" pitchFamily="34" charset="0"/>
              </a:rPr>
              <a:t>One</a:t>
            </a:r>
            <a:r>
              <a:rPr lang="pt-BR" sz="2400" b="0" i="1" dirty="0">
                <a:solidFill>
                  <a:srgbClr val="000000"/>
                </a:solidFill>
                <a:effectLst/>
                <a:latin typeface="Segoe UI" panose="020B0502040204020203" pitchFamily="34" charset="0"/>
              </a:rPr>
              <a:t> Thing &amp; Do It </a:t>
            </a:r>
            <a:r>
              <a:rPr lang="pt-BR" sz="2400" b="0" i="1" dirty="0" err="1">
                <a:solidFill>
                  <a:srgbClr val="000000"/>
                </a:solidFill>
                <a:effectLst/>
                <a:latin typeface="Segoe UI" panose="020B0502040204020203" pitchFamily="34" charset="0"/>
              </a:rPr>
              <a:t>Well</a:t>
            </a:r>
            <a:r>
              <a:rPr lang="pt-BR" sz="2400" b="0" i="0" dirty="0">
                <a:solidFill>
                  <a:srgbClr val="000000"/>
                </a:solidFill>
                <a:effectLst/>
                <a:latin typeface="Segoe UI" panose="020B0502040204020203" pitchFamily="34" charset="0"/>
              </a:rPr>
              <a:t>)</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Assim, os serviços são para realizar uma única função</a:t>
            </a:r>
          </a:p>
          <a:p>
            <a:pPr algn="l">
              <a:buFont typeface="Arial" panose="020B0604020202020204" pitchFamily="34" charset="0"/>
              <a:buChar char="•"/>
            </a:pPr>
            <a:r>
              <a:rPr lang="pt-BR" sz="2400" b="0" i="0" dirty="0">
                <a:solidFill>
                  <a:srgbClr val="000000"/>
                </a:solidFill>
                <a:effectLst/>
                <a:latin typeface="Segoe UI" panose="020B0502040204020203" pitchFamily="34" charset="0"/>
              </a:rPr>
              <a:t>Inspiração: no artigo </a:t>
            </a:r>
            <a:r>
              <a:rPr lang="pt-BR" sz="2400" b="0" i="1" dirty="0">
                <a:solidFill>
                  <a:srgbClr val="000000"/>
                </a:solidFill>
                <a:effectLst/>
                <a:latin typeface="Segoe UI" panose="020B0502040204020203" pitchFamily="34" charset="0"/>
              </a:rPr>
              <a:t>Unix Time-Sharing System: </a:t>
            </a:r>
            <a:r>
              <a:rPr lang="pt-BR" sz="2400" b="0" i="1" dirty="0" err="1">
                <a:solidFill>
                  <a:srgbClr val="000000"/>
                </a:solidFill>
                <a:effectLst/>
                <a:latin typeface="Segoe UI" panose="020B0502040204020203" pitchFamily="34" charset="0"/>
              </a:rPr>
              <a:t>Forward</a:t>
            </a:r>
            <a:r>
              <a:rPr lang="pt-BR" sz="2400" b="0" i="0" dirty="0">
                <a:solidFill>
                  <a:srgbClr val="000000"/>
                </a:solidFill>
                <a:effectLst/>
                <a:latin typeface="Segoe UI" panose="020B0502040204020203" pitchFamily="34" charset="0"/>
              </a:rPr>
              <a:t> de 1978.</a:t>
            </a:r>
          </a:p>
        </p:txBody>
      </p:sp>
    </p:spTree>
    <p:extLst>
      <p:ext uri="{BB962C8B-B14F-4D97-AF65-F5344CB8AC3E}">
        <p14:creationId xmlns:p14="http://schemas.microsoft.com/office/powerpoint/2010/main" val="140583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F8354-1BAE-6AB2-F4C5-51582B6B0A62}"/>
              </a:ext>
            </a:extLst>
          </p:cNvPr>
          <p:cNvSpPr>
            <a:spLocks noGrp="1"/>
          </p:cNvSpPr>
          <p:nvPr>
            <p:ph type="title"/>
          </p:nvPr>
        </p:nvSpPr>
        <p:spPr/>
        <p:txBody>
          <a:bodyPr/>
          <a:lstStyle/>
          <a:p>
            <a:r>
              <a:rPr lang="pt-BR" dirty="0" err="1"/>
              <a:t>Microsserviços</a:t>
            </a:r>
            <a:endParaRPr lang="pt-BR" dirty="0"/>
          </a:p>
        </p:txBody>
      </p:sp>
      <p:sp>
        <p:nvSpPr>
          <p:cNvPr id="3" name="Espaço Reservado para Conteúdo 2">
            <a:extLst>
              <a:ext uri="{FF2B5EF4-FFF2-40B4-BE49-F238E27FC236}">
                <a16:creationId xmlns:a16="http://schemas.microsoft.com/office/drawing/2014/main" id="{EC3302AD-3E60-7FA4-E896-D42CCDB92AE1}"/>
              </a:ext>
            </a:extLst>
          </p:cNvPr>
          <p:cNvSpPr>
            <a:spLocks noGrp="1"/>
          </p:cNvSpPr>
          <p:nvPr>
            <p:ph idx="1"/>
          </p:nvPr>
        </p:nvSpPr>
        <p:spPr>
          <a:xfrm>
            <a:off x="838200" y="1476002"/>
            <a:ext cx="10515600" cy="908610"/>
          </a:xfrm>
          <a:solidFill>
            <a:schemeClr val="accent4"/>
          </a:solidFill>
        </p:spPr>
        <p:txBody>
          <a:bodyPr>
            <a:normAutofit/>
          </a:bodyPr>
          <a:lstStyle/>
          <a:p>
            <a:pPr algn="l">
              <a:buFont typeface="Arial" panose="020B0604020202020204" pitchFamily="34" charset="0"/>
              <a:buChar char="•"/>
            </a:pPr>
            <a:r>
              <a:rPr lang="pt-BR" sz="1600" b="0" i="0" dirty="0">
                <a:solidFill>
                  <a:srgbClr val="000000"/>
                </a:solidFill>
                <a:effectLst/>
                <a:latin typeface="Segoe UI" panose="020B0502040204020203" pitchFamily="34" charset="0"/>
              </a:rPr>
              <a:t>A arquitetura de micro serviços é utilizada para desenvolver uma aplicação como um conjunto de pequenos serviços, que funcionam com seu próprio processo. Cada serviço é desenvolvido em torno de um conjunto de regras de negócio específicas, e é implementado de forma independente.</a:t>
            </a:r>
            <a:endParaRPr lang="pt-BR" sz="2400" b="0" i="0" dirty="0">
              <a:solidFill>
                <a:srgbClr val="000000"/>
              </a:solidFill>
              <a:effectLst/>
              <a:latin typeface="Segoe UI" panose="020B0502040204020203" pitchFamily="34" charset="0"/>
            </a:endParaRPr>
          </a:p>
        </p:txBody>
      </p:sp>
      <p:sp>
        <p:nvSpPr>
          <p:cNvPr id="4" name="Espaço Reservado para Conteúdo 2">
            <a:extLst>
              <a:ext uri="{FF2B5EF4-FFF2-40B4-BE49-F238E27FC236}">
                <a16:creationId xmlns:a16="http://schemas.microsoft.com/office/drawing/2014/main" id="{84061E1C-4206-EEDF-A257-5C7F1BCE24AC}"/>
              </a:ext>
            </a:extLst>
          </p:cNvPr>
          <p:cNvSpPr txBox="1">
            <a:spLocks/>
          </p:cNvSpPr>
          <p:nvPr/>
        </p:nvSpPr>
        <p:spPr>
          <a:xfrm>
            <a:off x="838200" y="2662519"/>
            <a:ext cx="10515600" cy="3514164"/>
          </a:xfrm>
          <a:prstGeom prst="rect">
            <a:avLst/>
          </a:prstGeom>
          <a:solidFill>
            <a:schemeClr val="bg1">
              <a:lumMod val="85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t-BR" sz="3000" b="1" i="0" dirty="0">
                <a:solidFill>
                  <a:srgbClr val="000000"/>
                </a:solidFill>
                <a:effectLst/>
                <a:latin typeface="Linux Libertine"/>
              </a:rPr>
              <a:t>Benefícios</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Maior estabilidade na manutenção e evolução</a:t>
            </a:r>
            <a:r>
              <a:rPr lang="pt-BR" sz="1800" b="0" i="0" dirty="0">
                <a:solidFill>
                  <a:srgbClr val="000000"/>
                </a:solidFill>
                <a:effectLst/>
                <a:latin typeface="Segoe UI" panose="020B0502040204020203" pitchFamily="34" charset="0"/>
              </a:rPr>
              <a:t>: com apenas uma função, é mais fácil de gerenciar e dar manutenção;</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Baixo acoplamento e interdependência</a:t>
            </a:r>
            <a:r>
              <a:rPr lang="pt-BR" sz="1800" b="0" i="0" dirty="0">
                <a:solidFill>
                  <a:srgbClr val="000000"/>
                </a:solidFill>
                <a:effectLst/>
                <a:latin typeface="Segoe UI" panose="020B0502040204020203" pitchFamily="34" charset="0"/>
              </a:rPr>
              <a:t>: manutenção em um serviço não interfere diretamente nas outras funcionalidades do sistema;</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Escalabilidade</a:t>
            </a:r>
            <a:r>
              <a:rPr lang="pt-BR" sz="1800" b="0" i="0" dirty="0">
                <a:solidFill>
                  <a:srgbClr val="000000"/>
                </a:solidFill>
                <a:effectLst/>
                <a:latin typeface="Segoe UI" panose="020B0502040204020203" pitchFamily="34" charset="0"/>
              </a:rPr>
              <a:t>: serviços, servidores, máquinas virtuais e </a:t>
            </a:r>
            <a:r>
              <a:rPr lang="pt-BR" sz="1800" b="0" i="1" dirty="0">
                <a:solidFill>
                  <a:srgbClr val="000000"/>
                </a:solidFill>
                <a:effectLst/>
                <a:latin typeface="Segoe UI" panose="020B0502040204020203" pitchFamily="34" charset="0"/>
              </a:rPr>
              <a:t>containers</a:t>
            </a:r>
            <a:r>
              <a:rPr lang="pt-BR" sz="1800" b="0" i="0" dirty="0">
                <a:solidFill>
                  <a:srgbClr val="000000"/>
                </a:solidFill>
                <a:effectLst/>
                <a:latin typeface="Segoe UI" panose="020B0502040204020203" pitchFamily="34" charset="0"/>
              </a:rPr>
              <a:t> podem estar organizados de forma independente, possibilitando o crescimento flexível do sistema;</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Redução de custos</a:t>
            </a:r>
            <a:r>
              <a:rPr lang="pt-BR" sz="1800" b="0" i="0" dirty="0">
                <a:solidFill>
                  <a:srgbClr val="000000"/>
                </a:solidFill>
                <a:effectLst/>
                <a:latin typeface="Segoe UI" panose="020B0502040204020203" pitchFamily="34" charset="0"/>
              </a:rPr>
              <a:t>: as aplicações só utilizam os serviços necessários;</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Flexibilidade de tecnologia</a:t>
            </a:r>
            <a:r>
              <a:rPr lang="pt-BR" sz="1800" b="0" i="0" dirty="0">
                <a:solidFill>
                  <a:srgbClr val="000000"/>
                </a:solidFill>
                <a:effectLst/>
                <a:latin typeface="Segoe UI" panose="020B0502040204020203" pitchFamily="34" charset="0"/>
              </a:rPr>
              <a:t>: os serviços </a:t>
            </a:r>
            <a:r>
              <a:rPr lang="pt-BR" sz="1800" b="0" i="0" dirty="0" err="1">
                <a:solidFill>
                  <a:srgbClr val="000000"/>
                </a:solidFill>
                <a:effectLst/>
                <a:latin typeface="Segoe UI" panose="020B0502040204020203" pitchFamily="34" charset="0"/>
              </a:rPr>
              <a:t>utilizandos</a:t>
            </a:r>
            <a:r>
              <a:rPr lang="pt-BR" sz="1800" b="0" i="0" dirty="0">
                <a:solidFill>
                  <a:srgbClr val="000000"/>
                </a:solidFill>
                <a:effectLst/>
                <a:latin typeface="Segoe UI" panose="020B0502040204020203" pitchFamily="34" charset="0"/>
              </a:rPr>
              <a:t> não precisam ser da mesma tecnologia nem entre eles nem com o cliente;</a:t>
            </a:r>
          </a:p>
          <a:p>
            <a:pPr algn="l">
              <a:buFont typeface="Arial" panose="020B0604020202020204" pitchFamily="34" charset="0"/>
              <a:buChar char="•"/>
            </a:pPr>
            <a:r>
              <a:rPr lang="pt-BR" sz="1800" b="1" i="0" dirty="0">
                <a:solidFill>
                  <a:srgbClr val="000000"/>
                </a:solidFill>
                <a:effectLst/>
                <a:latin typeface="Segoe UI" panose="020B0502040204020203" pitchFamily="34" charset="0"/>
              </a:rPr>
              <a:t>Facilidade de atualização</a:t>
            </a:r>
            <a:r>
              <a:rPr lang="pt-BR" sz="1800" b="0" i="0" dirty="0">
                <a:solidFill>
                  <a:srgbClr val="000000"/>
                </a:solidFill>
                <a:effectLst/>
                <a:latin typeface="Segoe UI" panose="020B0502040204020203" pitchFamily="34" charset="0"/>
              </a:rPr>
              <a:t>: ao alterar um serviço, não é necessário reinicializar o sistema todo ou parar o uso de outros serviços;</a:t>
            </a:r>
          </a:p>
        </p:txBody>
      </p:sp>
    </p:spTree>
    <p:extLst>
      <p:ext uri="{BB962C8B-B14F-4D97-AF65-F5344CB8AC3E}">
        <p14:creationId xmlns:p14="http://schemas.microsoft.com/office/powerpoint/2010/main" val="391930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F8354-1BAE-6AB2-F4C5-51582B6B0A62}"/>
              </a:ext>
            </a:extLst>
          </p:cNvPr>
          <p:cNvSpPr>
            <a:spLocks noGrp="1"/>
          </p:cNvSpPr>
          <p:nvPr>
            <p:ph type="title"/>
          </p:nvPr>
        </p:nvSpPr>
        <p:spPr>
          <a:xfrm>
            <a:off x="838200" y="365126"/>
            <a:ext cx="10515600" cy="832970"/>
          </a:xfrm>
        </p:spPr>
        <p:txBody>
          <a:bodyPr/>
          <a:lstStyle/>
          <a:p>
            <a:pPr algn="l"/>
            <a:r>
              <a:rPr lang="pt-BR" b="0" i="0" dirty="0">
                <a:solidFill>
                  <a:srgbClr val="000000"/>
                </a:solidFill>
                <a:effectLst/>
                <a:latin typeface="Linux Libertine"/>
              </a:rPr>
              <a:t>REST</a:t>
            </a:r>
          </a:p>
        </p:txBody>
      </p:sp>
      <p:sp>
        <p:nvSpPr>
          <p:cNvPr id="3" name="Espaço Reservado para Conteúdo 2">
            <a:extLst>
              <a:ext uri="{FF2B5EF4-FFF2-40B4-BE49-F238E27FC236}">
                <a16:creationId xmlns:a16="http://schemas.microsoft.com/office/drawing/2014/main" id="{EC3302AD-3E60-7FA4-E896-D42CCDB92AE1}"/>
              </a:ext>
            </a:extLst>
          </p:cNvPr>
          <p:cNvSpPr>
            <a:spLocks noGrp="1"/>
          </p:cNvSpPr>
          <p:nvPr>
            <p:ph idx="1"/>
          </p:nvPr>
        </p:nvSpPr>
        <p:spPr>
          <a:xfrm>
            <a:off x="838200" y="1129554"/>
            <a:ext cx="10515600" cy="832970"/>
          </a:xfrm>
          <a:solidFill>
            <a:schemeClr val="accent4"/>
          </a:solidFill>
        </p:spPr>
        <p:txBody>
          <a:bodyPr>
            <a:normAutofit/>
          </a:bodyPr>
          <a:lstStyle/>
          <a:p>
            <a:pPr marL="0" indent="0" algn="l">
              <a:buNone/>
            </a:pPr>
            <a:r>
              <a:rPr lang="pt-BR" sz="1600" b="0" i="0" dirty="0">
                <a:solidFill>
                  <a:srgbClr val="000000"/>
                </a:solidFill>
                <a:effectLst/>
                <a:latin typeface="Segoe UI" panose="020B0502040204020203" pitchFamily="34" charset="0"/>
              </a:rPr>
              <a:t>O termo REST (</a:t>
            </a:r>
            <a:r>
              <a:rPr lang="pt-BR" sz="1600" b="0" i="1" dirty="0" err="1">
                <a:solidFill>
                  <a:srgbClr val="000000"/>
                </a:solidFill>
                <a:effectLst/>
                <a:latin typeface="Segoe UI" panose="020B0502040204020203" pitchFamily="34" charset="0"/>
              </a:rPr>
              <a:t>Representational</a:t>
            </a:r>
            <a:r>
              <a:rPr lang="pt-BR" sz="1600" b="0" i="1" dirty="0">
                <a:solidFill>
                  <a:srgbClr val="000000"/>
                </a:solidFill>
                <a:effectLst/>
                <a:latin typeface="Segoe UI" panose="020B0502040204020203" pitchFamily="34" charset="0"/>
              </a:rPr>
              <a:t> </a:t>
            </a:r>
            <a:r>
              <a:rPr lang="pt-BR" sz="1600" b="0" i="1" dirty="0" err="1">
                <a:solidFill>
                  <a:srgbClr val="000000"/>
                </a:solidFill>
                <a:effectLst/>
                <a:latin typeface="Segoe UI" panose="020B0502040204020203" pitchFamily="34" charset="0"/>
              </a:rPr>
              <a:t>State</a:t>
            </a:r>
            <a:r>
              <a:rPr lang="pt-BR" sz="1600" b="0" i="1" dirty="0">
                <a:solidFill>
                  <a:srgbClr val="000000"/>
                </a:solidFill>
                <a:effectLst/>
                <a:latin typeface="Segoe UI" panose="020B0502040204020203" pitchFamily="34" charset="0"/>
              </a:rPr>
              <a:t> </a:t>
            </a:r>
            <a:r>
              <a:rPr lang="pt-BR" sz="1600" b="0" i="1" dirty="0" err="1">
                <a:solidFill>
                  <a:srgbClr val="000000"/>
                </a:solidFill>
                <a:effectLst/>
                <a:latin typeface="Segoe UI" panose="020B0502040204020203" pitchFamily="34" charset="0"/>
              </a:rPr>
              <a:t>Transfer</a:t>
            </a:r>
            <a:r>
              <a:rPr lang="pt-BR" sz="1600" b="0" i="0" dirty="0">
                <a:solidFill>
                  <a:srgbClr val="000000"/>
                </a:solidFill>
                <a:effectLst/>
                <a:latin typeface="Segoe UI" panose="020B0502040204020203" pitchFamily="34" charset="0"/>
              </a:rPr>
              <a:t>), Transferência de Estado Representacional foi descrito originalmente na Tese de Doutorado de Roy Fielding em 2000 como um design de arquitetura de software para servir aplicações em rede, tal como a própria World </a:t>
            </a:r>
            <a:r>
              <a:rPr lang="pt-BR" sz="1600" b="0" i="0" dirty="0" err="1">
                <a:solidFill>
                  <a:srgbClr val="000000"/>
                </a:solidFill>
                <a:effectLst/>
                <a:latin typeface="Segoe UI" panose="020B0502040204020203" pitchFamily="34" charset="0"/>
              </a:rPr>
              <a:t>Wide</a:t>
            </a:r>
            <a:r>
              <a:rPr lang="pt-BR" sz="1600" b="0" i="0" dirty="0">
                <a:solidFill>
                  <a:srgbClr val="000000"/>
                </a:solidFill>
                <a:effectLst/>
                <a:latin typeface="Segoe UI" panose="020B0502040204020203" pitchFamily="34" charset="0"/>
              </a:rPr>
              <a:t> Web (HTTP 1.1)</a:t>
            </a:r>
            <a:endParaRPr lang="pt-BR" sz="3600" b="0" i="0" dirty="0">
              <a:solidFill>
                <a:srgbClr val="000000"/>
              </a:solidFill>
              <a:effectLst/>
              <a:latin typeface="Segoe UI" panose="020B0502040204020203" pitchFamily="34" charset="0"/>
            </a:endParaRPr>
          </a:p>
        </p:txBody>
      </p:sp>
      <p:sp>
        <p:nvSpPr>
          <p:cNvPr id="4" name="Espaço Reservado para Conteúdo 2">
            <a:extLst>
              <a:ext uri="{FF2B5EF4-FFF2-40B4-BE49-F238E27FC236}">
                <a16:creationId xmlns:a16="http://schemas.microsoft.com/office/drawing/2014/main" id="{84061E1C-4206-EEDF-A257-5C7F1BCE24AC}"/>
              </a:ext>
            </a:extLst>
          </p:cNvPr>
          <p:cNvSpPr txBox="1">
            <a:spLocks/>
          </p:cNvSpPr>
          <p:nvPr/>
        </p:nvSpPr>
        <p:spPr>
          <a:xfrm>
            <a:off x="838200" y="2070847"/>
            <a:ext cx="10515600" cy="4500282"/>
          </a:xfrm>
          <a:prstGeom prst="rect">
            <a:avLst/>
          </a:prstGeom>
          <a:solidFill>
            <a:schemeClr val="bg1">
              <a:lumMod val="8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pt-BR" sz="1600" b="0" i="0" dirty="0">
                <a:solidFill>
                  <a:srgbClr val="000000"/>
                </a:solidFill>
                <a:effectLst/>
                <a:latin typeface="Segoe UI" panose="020B0502040204020203" pitchFamily="34" charset="0"/>
              </a:rPr>
              <a:t>Hoje é visto como qualquer interface web simples (usando JSON, XML, YAML, texto puro) sob HTTP sem abstrações adicionais de protocolos baseados em padrões de mensagens como SOAP.</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O REST define um conjunto de restrições a serem utilizadas para se criar serviços Web;</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Quando os serviços web estão em conformidade com o estilo arquitetural REST, são chamados de </a:t>
            </a:r>
            <a:r>
              <a:rPr lang="pt-BR" sz="1600" b="0" i="0" dirty="0" err="1">
                <a:solidFill>
                  <a:srgbClr val="000000"/>
                </a:solidFill>
                <a:effectLst/>
                <a:latin typeface="Segoe UI" panose="020B0502040204020203" pitchFamily="34" charset="0"/>
              </a:rPr>
              <a:t>RESTful</a:t>
            </a:r>
            <a:r>
              <a:rPr lang="pt-BR" sz="1600" b="0" i="0" dirty="0">
                <a:solidFill>
                  <a:srgbClr val="000000"/>
                </a:solidFill>
                <a:effectLst/>
                <a:latin typeface="Segoe UI" panose="020B0502040204020203" pitchFamily="34" charset="0"/>
              </a:rPr>
              <a:t>;</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Fornecem interoperabilidade entre sistemas computacionais conectados na Internet;</a:t>
            </a:r>
          </a:p>
          <a:p>
            <a:pPr algn="l">
              <a:buFont typeface="Arial" panose="020B0604020202020204" pitchFamily="34" charset="0"/>
              <a:buChar char="•"/>
            </a:pPr>
            <a:r>
              <a:rPr lang="pt-BR" sz="1600" b="1" i="0" dirty="0">
                <a:solidFill>
                  <a:srgbClr val="000000"/>
                </a:solidFill>
                <a:effectLst/>
                <a:latin typeface="Segoe UI" panose="020B0502040204020203" pitchFamily="34" charset="0"/>
              </a:rPr>
              <a:t>Recursos Web</a:t>
            </a:r>
            <a:r>
              <a:rPr lang="pt-BR" sz="1600" b="0" i="0" dirty="0">
                <a:solidFill>
                  <a:srgbClr val="000000"/>
                </a:solidFill>
                <a:effectLst/>
                <a:latin typeface="Segoe UI" panose="020B0502040204020203" pitchFamily="34" charset="0"/>
              </a:rPr>
              <a:t> são qualquer coisa ou entidade que pode ser identificada, nomeada, endereçada ou manipulada na Web</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No modelo </a:t>
            </a:r>
            <a:r>
              <a:rPr lang="pt-BR" sz="1600" b="0" i="0" dirty="0" err="1">
                <a:solidFill>
                  <a:srgbClr val="000000"/>
                </a:solidFill>
                <a:effectLst/>
                <a:latin typeface="Segoe UI" panose="020B0502040204020203" pitchFamily="34" charset="0"/>
              </a:rPr>
              <a:t>RESTful</a:t>
            </a:r>
            <a:r>
              <a:rPr lang="pt-BR" sz="1600" b="0" i="0" dirty="0">
                <a:solidFill>
                  <a:srgbClr val="000000"/>
                </a:solidFill>
                <a:effectLst/>
                <a:latin typeface="Segoe UI" panose="020B0502040204020203" pitchFamily="34" charset="0"/>
              </a:rPr>
              <a:t>:</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solicitações feitas a um URI de um recurso deve provocar uma resposta com uma carga útil formatada em HTML, JSON, XML ou outro formato;</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respostas devem fornecer links de hipertexto para outros recursos;</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No HTTP é possível o uso dos métodos vistos na última aula: GET, HEAD, POST, PUT, PATCH, DELETE, CONNECT, OPTIONS e TRACE.</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Sistemas </a:t>
            </a:r>
            <a:r>
              <a:rPr lang="pt-BR" sz="1600" b="0" i="0" dirty="0" err="1">
                <a:solidFill>
                  <a:srgbClr val="000000"/>
                </a:solidFill>
                <a:effectLst/>
                <a:latin typeface="Segoe UI" panose="020B0502040204020203" pitchFamily="34" charset="0"/>
              </a:rPr>
              <a:t>RESTful</a:t>
            </a:r>
            <a:r>
              <a:rPr lang="pt-BR" sz="1600" b="0" i="0" dirty="0">
                <a:solidFill>
                  <a:srgbClr val="000000"/>
                </a:solidFill>
                <a:effectLst/>
                <a:latin typeface="Segoe UI" panose="020B0502040204020203" pitchFamily="34" charset="0"/>
              </a:rPr>
              <a:t> buscam:</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desempenho,</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confiabilidade</a:t>
            </a:r>
          </a:p>
          <a:p>
            <a:pPr marL="742950" lvl="1" indent="-285750" algn="l">
              <a:buFont typeface="Arial" panose="020B0604020202020204" pitchFamily="34" charset="0"/>
              <a:buChar char="•"/>
            </a:pPr>
            <a:r>
              <a:rPr lang="pt-BR" sz="1400" b="0" i="0" dirty="0">
                <a:solidFill>
                  <a:srgbClr val="000000"/>
                </a:solidFill>
                <a:effectLst/>
                <a:latin typeface="Segoe UI" panose="020B0502040204020203" pitchFamily="34" charset="0"/>
              </a:rPr>
              <a:t>e capacidade de crescimento rápido</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Reutilizam componentes que podem ser gerenciados e atualizados sem afetar o sistema como um todo, mesmo enquanto em execução.</a:t>
            </a:r>
          </a:p>
          <a:p>
            <a:pPr algn="l">
              <a:buFont typeface="Arial" panose="020B0604020202020204" pitchFamily="34" charset="0"/>
              <a:buChar char="•"/>
            </a:pPr>
            <a:r>
              <a:rPr lang="pt-BR" sz="1600" b="0" i="0" dirty="0">
                <a:solidFill>
                  <a:srgbClr val="000000"/>
                </a:solidFill>
                <a:effectLst/>
                <a:latin typeface="Segoe UI" panose="020B0502040204020203" pitchFamily="34" charset="0"/>
              </a:rPr>
              <a:t>Existem diversas </a:t>
            </a:r>
            <a:r>
              <a:rPr lang="pt-BR" sz="1600" b="0" i="0" u="none" strike="noStrike" dirty="0">
                <a:solidFill>
                  <a:srgbClr val="3366BB"/>
                </a:solidFill>
                <a:effectLst/>
                <a:latin typeface="Segoe UI" panose="020B0502040204020203" pitchFamily="34" charset="0"/>
                <a:hlinkClick r:id="rId2"/>
              </a:rPr>
              <a:t>Implementações públicas</a:t>
            </a:r>
            <a:endParaRPr lang="pt-BR"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24663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ED0CE-B848-3BAE-49B0-80C1DF6B32E4}"/>
              </a:ext>
            </a:extLst>
          </p:cNvPr>
          <p:cNvSpPr>
            <a:spLocks noGrp="1"/>
          </p:cNvSpPr>
          <p:nvPr>
            <p:ph type="title"/>
          </p:nvPr>
        </p:nvSpPr>
        <p:spPr/>
        <p:txBody>
          <a:bodyPr/>
          <a:lstStyle/>
          <a:p>
            <a:r>
              <a:rPr lang="pt-BR" dirty="0"/>
              <a:t>Cliente/Servidor</a:t>
            </a:r>
          </a:p>
        </p:txBody>
      </p:sp>
      <p:sp>
        <p:nvSpPr>
          <p:cNvPr id="3" name="Espaço Reservado para Conteúdo 2">
            <a:extLst>
              <a:ext uri="{FF2B5EF4-FFF2-40B4-BE49-F238E27FC236}">
                <a16:creationId xmlns:a16="http://schemas.microsoft.com/office/drawing/2014/main" id="{7E76F066-0611-C607-6948-3E27DA60D207}"/>
              </a:ext>
            </a:extLst>
          </p:cNvPr>
          <p:cNvSpPr>
            <a:spLocks noGrp="1"/>
          </p:cNvSpPr>
          <p:nvPr>
            <p:ph idx="1"/>
          </p:nvPr>
        </p:nvSpPr>
        <p:spPr>
          <a:xfrm>
            <a:off x="838200" y="1499857"/>
            <a:ext cx="6190753" cy="4802187"/>
          </a:xfrm>
        </p:spPr>
        <p:txBody>
          <a:bodyPr>
            <a:normAutofit fontScale="70000" lnSpcReduction="20000"/>
          </a:bodyPr>
          <a:lstStyle/>
          <a:p>
            <a:pPr algn="l">
              <a:buFont typeface="Arial" panose="020B0604020202020204" pitchFamily="34" charset="0"/>
              <a:buChar char="•"/>
            </a:pPr>
            <a:r>
              <a:rPr lang="pt-BR" b="0" i="0" dirty="0">
                <a:solidFill>
                  <a:srgbClr val="000000"/>
                </a:solidFill>
                <a:effectLst/>
                <a:latin typeface="Segoe UI" panose="020B0502040204020203" pitchFamily="34" charset="0"/>
              </a:rPr>
              <a:t>O modelo de serviço de software é baseado no modelo cliente-servidor</a:t>
            </a:r>
          </a:p>
          <a:p>
            <a:pPr algn="l">
              <a:buFont typeface="Arial" panose="020B0604020202020204" pitchFamily="34" charset="0"/>
              <a:buChar char="•"/>
            </a:pPr>
            <a:r>
              <a:rPr lang="pt-BR" b="0" i="0" dirty="0">
                <a:solidFill>
                  <a:srgbClr val="000000"/>
                </a:solidFill>
                <a:effectLst/>
                <a:latin typeface="Segoe UI" panose="020B0502040204020203" pitchFamily="34" charset="0"/>
              </a:rPr>
              <a:t>O modelo </a:t>
            </a:r>
            <a:r>
              <a:rPr lang="pt-BR" b="1" i="0" dirty="0">
                <a:solidFill>
                  <a:srgbClr val="000000"/>
                </a:solidFill>
                <a:effectLst/>
                <a:latin typeface="Segoe UI" panose="020B0502040204020203" pitchFamily="34" charset="0"/>
              </a:rPr>
              <a:t>Cliente-Servidor</a:t>
            </a:r>
            <a:r>
              <a:rPr lang="pt-BR" b="0" i="0" dirty="0">
                <a:solidFill>
                  <a:srgbClr val="000000"/>
                </a:solidFill>
                <a:effectLst/>
                <a:latin typeface="Segoe UI" panose="020B0502040204020203" pitchFamily="34" charset="0"/>
              </a:rPr>
              <a:t> é uma estrutura distribuída de tarefas e carga de trabalho entre servidores (</a:t>
            </a:r>
            <a:r>
              <a:rPr lang="pt-BR" b="0" i="1" dirty="0">
                <a:solidFill>
                  <a:srgbClr val="000000"/>
                </a:solidFill>
                <a:effectLst/>
                <a:latin typeface="Segoe UI" panose="020B0502040204020203" pitchFamily="34" charset="0"/>
              </a:rPr>
              <a:t>host</a:t>
            </a:r>
            <a:r>
              <a:rPr lang="pt-BR" b="0" i="0" dirty="0">
                <a:solidFill>
                  <a:srgbClr val="000000"/>
                </a:solidFill>
                <a:effectLst/>
                <a:latin typeface="Segoe UI" panose="020B0502040204020203" pitchFamily="34" charset="0"/>
              </a:rPr>
              <a:t>) de recursos ou serviços para dispositivos computacionais clientes;</a:t>
            </a:r>
          </a:p>
          <a:p>
            <a:pPr algn="l">
              <a:buFont typeface="Arial" panose="020B0604020202020204" pitchFamily="34" charset="0"/>
              <a:buChar char="•"/>
            </a:pPr>
            <a:r>
              <a:rPr lang="pt-BR" b="0" i="0" dirty="0">
                <a:solidFill>
                  <a:srgbClr val="000000"/>
                </a:solidFill>
                <a:effectLst/>
                <a:latin typeface="Segoe UI" panose="020B0502040204020203" pitchFamily="34" charset="0"/>
              </a:rPr>
              <a:t>Os serviços podem estar em dispositivos remotos e/ou no próprio cliente;</a:t>
            </a:r>
          </a:p>
          <a:p>
            <a:pPr algn="l">
              <a:buFont typeface="Arial" panose="020B0604020202020204" pitchFamily="34" charset="0"/>
              <a:buChar char="•"/>
            </a:pPr>
            <a:r>
              <a:rPr lang="pt-BR" b="0" i="0" dirty="0">
                <a:solidFill>
                  <a:srgbClr val="000000"/>
                </a:solidFill>
                <a:effectLst/>
                <a:latin typeface="Segoe UI" panose="020B0502040204020203" pitchFamily="34" charset="0"/>
              </a:rPr>
              <a:t>Exemplos de funcionalidades no servidor: correio eletrônico, páginas web, acesso a banco de dados, etc.;</a:t>
            </a:r>
          </a:p>
          <a:p>
            <a:pPr algn="l">
              <a:buFont typeface="Arial" panose="020B0604020202020204" pitchFamily="34" charset="0"/>
              <a:buChar char="•"/>
            </a:pPr>
            <a:r>
              <a:rPr lang="pt-BR" b="0" i="0" dirty="0">
                <a:solidFill>
                  <a:srgbClr val="000000"/>
                </a:solidFill>
                <a:effectLst/>
                <a:latin typeface="Segoe UI" panose="020B0502040204020203" pitchFamily="34" charset="0"/>
              </a:rPr>
              <a:t>Exemplos de programas clientes: Thunderbird (e-mail), navegador web, </a:t>
            </a:r>
            <a:r>
              <a:rPr lang="pt-BR" b="0" i="0" dirty="0" err="1">
                <a:solidFill>
                  <a:srgbClr val="000000"/>
                </a:solidFill>
                <a:effectLst/>
                <a:latin typeface="Segoe UI" panose="020B0502040204020203" pitchFamily="34" charset="0"/>
              </a:rPr>
              <a:t>Spotify</a:t>
            </a:r>
            <a:r>
              <a:rPr lang="pt-BR" b="0" i="0" dirty="0">
                <a:solidFill>
                  <a:srgbClr val="000000"/>
                </a:solidFill>
                <a:effectLst/>
                <a:latin typeface="Segoe UI" panose="020B0502040204020203" pitchFamily="34" charset="0"/>
              </a:rPr>
              <a:t>, etc.;</a:t>
            </a:r>
          </a:p>
          <a:p>
            <a:pPr algn="l">
              <a:buFont typeface="Arial" panose="020B0604020202020204" pitchFamily="34" charset="0"/>
              <a:buChar char="•"/>
            </a:pPr>
            <a:r>
              <a:rPr lang="pt-BR" b="0" i="0" dirty="0">
                <a:solidFill>
                  <a:srgbClr val="000000"/>
                </a:solidFill>
                <a:effectLst/>
                <a:latin typeface="Segoe UI" panose="020B0502040204020203" pitchFamily="34" charset="0"/>
              </a:rPr>
              <a:t>A internet é usada como um meio muito comum para disponibilizar programas servidores;</a:t>
            </a:r>
          </a:p>
          <a:p>
            <a:pPr algn="l">
              <a:buFont typeface="Arial" panose="020B0604020202020204" pitchFamily="34" charset="0"/>
              <a:buChar char="•"/>
            </a:pPr>
            <a:r>
              <a:rPr lang="pt-BR" b="0" i="0" dirty="0">
                <a:solidFill>
                  <a:srgbClr val="000000"/>
                </a:solidFill>
                <a:effectLst/>
                <a:latin typeface="Segoe UI" panose="020B0502040204020203" pitchFamily="34" charset="0"/>
              </a:rPr>
              <a:t>Esse modelo é uma das ideias principais da </a:t>
            </a:r>
            <a:r>
              <a:rPr lang="pt-BR" b="0" i="0" dirty="0" err="1">
                <a:solidFill>
                  <a:srgbClr val="000000"/>
                </a:solidFill>
                <a:effectLst/>
                <a:latin typeface="Segoe UI" panose="020B0502040204020203" pitchFamily="34" charset="0"/>
              </a:rPr>
              <a:t>da</a:t>
            </a:r>
            <a:r>
              <a:rPr lang="pt-BR" b="0" i="0" dirty="0">
                <a:solidFill>
                  <a:srgbClr val="000000"/>
                </a:solidFill>
                <a:effectLst/>
                <a:latin typeface="Segoe UI" panose="020B0502040204020203" pitchFamily="34" charset="0"/>
              </a:rPr>
              <a:t> computação em rede e computação na nuvem;</a:t>
            </a:r>
          </a:p>
        </p:txBody>
      </p:sp>
      <p:pic>
        <p:nvPicPr>
          <p:cNvPr id="1026" name="Picture 2" descr="Modelo cliente servidor">
            <a:extLst>
              <a:ext uri="{FF2B5EF4-FFF2-40B4-BE49-F238E27FC236}">
                <a16:creationId xmlns:a16="http://schemas.microsoft.com/office/drawing/2014/main" id="{4A7F496E-DC6E-7BBC-08E8-4981D3E31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39" t="12637" r="19783" b="14319"/>
          <a:stretch/>
        </p:blipFill>
        <p:spPr bwMode="auto">
          <a:xfrm>
            <a:off x="7028953" y="1704286"/>
            <a:ext cx="4742310" cy="327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4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0FDA3-E3A1-8833-3944-8E69D4DF6011}"/>
              </a:ext>
            </a:extLst>
          </p:cNvPr>
          <p:cNvSpPr>
            <a:spLocks noGrp="1"/>
          </p:cNvSpPr>
          <p:nvPr>
            <p:ph type="title"/>
          </p:nvPr>
        </p:nvSpPr>
        <p:spPr/>
        <p:txBody>
          <a:bodyPr/>
          <a:lstStyle/>
          <a:p>
            <a:r>
              <a:rPr lang="pt-BR" dirty="0" err="1"/>
              <a:t>Client</a:t>
            </a:r>
            <a:r>
              <a:rPr lang="pt-BR" dirty="0"/>
              <a:t> </a:t>
            </a:r>
            <a:r>
              <a:rPr lang="pt-BR" dirty="0" err="1"/>
              <a:t>Side</a:t>
            </a:r>
            <a:endParaRPr lang="pt-BR" dirty="0"/>
          </a:p>
        </p:txBody>
      </p:sp>
      <p:sp>
        <p:nvSpPr>
          <p:cNvPr id="3" name="Espaço Reservado para Conteúdo 2">
            <a:extLst>
              <a:ext uri="{FF2B5EF4-FFF2-40B4-BE49-F238E27FC236}">
                <a16:creationId xmlns:a16="http://schemas.microsoft.com/office/drawing/2014/main" id="{9EF620AF-F8A9-C2E1-08DB-92E55A6A4705}"/>
              </a:ext>
            </a:extLst>
          </p:cNvPr>
          <p:cNvSpPr>
            <a:spLocks noGrp="1"/>
          </p:cNvSpPr>
          <p:nvPr>
            <p:ph idx="1"/>
          </p:nvPr>
        </p:nvSpPr>
        <p:spPr/>
        <p:txBody>
          <a:bodyPr/>
          <a:lstStyle/>
          <a:p>
            <a:pPr marL="514350" indent="-514350" algn="l">
              <a:buFont typeface="+mj-lt"/>
              <a:buAutoNum type="arabicPeriod"/>
            </a:pPr>
            <a:r>
              <a:rPr lang="pt-BR" b="0" i="0" dirty="0">
                <a:solidFill>
                  <a:srgbClr val="000000"/>
                </a:solidFill>
                <a:effectLst/>
                <a:latin typeface="Segoe UI" panose="020B0502040204020203" pitchFamily="34" charset="0"/>
              </a:rPr>
              <a:t> efetua uma requisição a um servidor por um </a:t>
            </a:r>
            <a:r>
              <a:rPr lang="pt-BR" b="0" i="0" dirty="0" err="1">
                <a:solidFill>
                  <a:srgbClr val="000000"/>
                </a:solidFill>
                <a:effectLst/>
                <a:latin typeface="Segoe UI" panose="020B0502040204020203" pitchFamily="34" charset="0"/>
              </a:rPr>
              <a:t>ip</a:t>
            </a:r>
            <a:r>
              <a:rPr lang="pt-BR" b="0" i="0" dirty="0">
                <a:solidFill>
                  <a:srgbClr val="000000"/>
                </a:solidFill>
                <a:effectLst/>
                <a:latin typeface="Segoe UI" panose="020B0502040204020203" pitchFamily="34" charset="0"/>
              </a:rPr>
              <a:t> e uma porta usando um protocolo comum</a:t>
            </a:r>
          </a:p>
          <a:p>
            <a:pPr marL="514350" indent="-514350" algn="l">
              <a:buFont typeface="+mj-lt"/>
              <a:buAutoNum type="arabicPeriod"/>
            </a:pPr>
            <a:r>
              <a:rPr lang="pt-BR" b="0" i="0" dirty="0">
                <a:solidFill>
                  <a:srgbClr val="000000"/>
                </a:solidFill>
                <a:effectLst/>
                <a:latin typeface="Segoe UI" panose="020B0502040204020203" pitchFamily="34" charset="0"/>
              </a:rPr>
              <a:t> aguarda a resposta (pode ter um </a:t>
            </a:r>
            <a:r>
              <a:rPr lang="pt-BR" b="0" i="1" dirty="0">
                <a:solidFill>
                  <a:srgbClr val="000000"/>
                </a:solidFill>
                <a:effectLst/>
                <a:latin typeface="Segoe UI" panose="020B0502040204020203" pitchFamily="34" charset="0"/>
              </a:rPr>
              <a:t>timeout</a:t>
            </a:r>
            <a:r>
              <a:rPr lang="pt-BR" b="0" i="0" dirty="0">
                <a:solidFill>
                  <a:srgbClr val="000000"/>
                </a:solidFill>
                <a:effectLst/>
                <a:latin typeface="Segoe UI" panose="020B0502040204020203" pitchFamily="34" charset="0"/>
              </a:rPr>
              <a:t>)</a:t>
            </a:r>
          </a:p>
          <a:p>
            <a:pPr marL="514350" indent="-514350" algn="l">
              <a:buFont typeface="+mj-lt"/>
              <a:buAutoNum type="arabicPeriod"/>
            </a:pPr>
            <a:r>
              <a:rPr lang="pt-BR" b="0" i="0" dirty="0">
                <a:solidFill>
                  <a:srgbClr val="000000"/>
                </a:solidFill>
                <a:effectLst/>
                <a:latin typeface="Segoe UI" panose="020B0502040204020203" pitchFamily="34" charset="0"/>
              </a:rPr>
              <a:t> recebe uma ou mais respostas e as processas</a:t>
            </a:r>
          </a:p>
          <a:p>
            <a:pPr marL="0" indent="0" algn="l">
              <a:buNone/>
            </a:pPr>
            <a:endParaRPr lang="pt-BR" b="0" i="0" dirty="0">
              <a:solidFill>
                <a:srgbClr val="000000"/>
              </a:solidFill>
              <a:effectLst/>
              <a:latin typeface="Segoe UI" panose="020B0502040204020203" pitchFamily="34" charset="0"/>
            </a:endParaRPr>
          </a:p>
          <a:p>
            <a:pPr algn="l">
              <a:buFont typeface="Arial" panose="020B0604020202020204" pitchFamily="34" charset="0"/>
              <a:buChar char="•"/>
            </a:pPr>
            <a:r>
              <a:rPr lang="pt-BR" b="0" i="0" dirty="0">
                <a:solidFill>
                  <a:srgbClr val="000000"/>
                </a:solidFill>
                <a:effectLst/>
                <a:latin typeface="Segoe UI" panose="020B0502040204020203" pitchFamily="34" charset="0"/>
              </a:rPr>
              <a:t>Um cliente pode se conectar a vários servidores.</a:t>
            </a:r>
          </a:p>
          <a:p>
            <a:pPr marL="0" indent="0">
              <a:buNone/>
            </a:pPr>
            <a:endParaRPr lang="pt-BR" dirty="0"/>
          </a:p>
        </p:txBody>
      </p:sp>
    </p:spTree>
    <p:extLst>
      <p:ext uri="{BB962C8B-B14F-4D97-AF65-F5344CB8AC3E}">
        <p14:creationId xmlns:p14="http://schemas.microsoft.com/office/powerpoint/2010/main" val="20293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0FDA3-E3A1-8833-3944-8E69D4DF6011}"/>
              </a:ext>
            </a:extLst>
          </p:cNvPr>
          <p:cNvSpPr>
            <a:spLocks noGrp="1"/>
          </p:cNvSpPr>
          <p:nvPr>
            <p:ph type="title"/>
          </p:nvPr>
        </p:nvSpPr>
        <p:spPr/>
        <p:txBody>
          <a:bodyPr/>
          <a:lstStyle/>
          <a:p>
            <a:r>
              <a:rPr lang="pt-BR" dirty="0"/>
              <a:t>Server/</a:t>
            </a:r>
            <a:r>
              <a:rPr lang="pt-BR" dirty="0" err="1"/>
              <a:t>Side</a:t>
            </a:r>
            <a:endParaRPr lang="pt-BR" dirty="0"/>
          </a:p>
        </p:txBody>
      </p:sp>
      <p:sp>
        <p:nvSpPr>
          <p:cNvPr id="3" name="Espaço Reservado para Conteúdo 2">
            <a:extLst>
              <a:ext uri="{FF2B5EF4-FFF2-40B4-BE49-F238E27FC236}">
                <a16:creationId xmlns:a16="http://schemas.microsoft.com/office/drawing/2014/main" id="{9EF620AF-F8A9-C2E1-08DB-92E55A6A4705}"/>
              </a:ext>
            </a:extLst>
          </p:cNvPr>
          <p:cNvSpPr>
            <a:spLocks noGrp="1"/>
          </p:cNvSpPr>
          <p:nvPr>
            <p:ph idx="1"/>
          </p:nvPr>
        </p:nvSpPr>
        <p:spPr/>
        <p:txBody>
          <a:bodyPr>
            <a:normAutofit/>
          </a:bodyPr>
          <a:lstStyle/>
          <a:p>
            <a:pPr marL="514350" indent="-514350" algn="l">
              <a:buFont typeface="+mj-lt"/>
              <a:buAutoNum type="arabicPeriod"/>
            </a:pPr>
            <a:r>
              <a:rPr lang="pt-BR" b="0" i="0" dirty="0">
                <a:solidFill>
                  <a:srgbClr val="000000"/>
                </a:solidFill>
                <a:effectLst/>
                <a:latin typeface="Segoe UI" panose="020B0502040204020203" pitchFamily="34" charset="0"/>
              </a:rPr>
              <a:t>o computador do servidor inicia o programa servidor</a:t>
            </a:r>
          </a:p>
          <a:p>
            <a:pPr marL="514350" indent="-514350" algn="l">
              <a:buFont typeface="+mj-lt"/>
              <a:buAutoNum type="arabicPeriod"/>
            </a:pPr>
            <a:r>
              <a:rPr lang="pt-BR" b="0" i="0" dirty="0">
                <a:solidFill>
                  <a:srgbClr val="000000"/>
                </a:solidFill>
                <a:effectLst/>
                <a:latin typeface="Segoe UI" panose="020B0502040204020203" pitchFamily="34" charset="0"/>
              </a:rPr>
              <a:t>o programa servidor fica ouvindo uma porta, ou melhor aguardando uma requisição de um cliente </a:t>
            </a:r>
            <a:r>
              <a:rPr lang="pt-BR" b="0" i="0" dirty="0">
                <a:solidFill>
                  <a:srgbClr val="7030A0"/>
                </a:solidFill>
                <a:effectLst/>
                <a:latin typeface="Segoe UI" panose="020B0502040204020203" pitchFamily="34" charset="0"/>
              </a:rPr>
              <a:t>(</a:t>
            </a:r>
            <a:r>
              <a:rPr lang="pt-BR" b="0" i="0" dirty="0" err="1">
                <a:solidFill>
                  <a:srgbClr val="7030A0"/>
                </a:solidFill>
                <a:effectLst/>
                <a:latin typeface="Segoe UI" panose="020B0502040204020203" pitchFamily="34" charset="0"/>
              </a:rPr>
              <a:t>listen</a:t>
            </a:r>
            <a:r>
              <a:rPr lang="pt-BR" b="0" i="0" dirty="0">
                <a:solidFill>
                  <a:srgbClr val="7030A0"/>
                </a:solidFill>
                <a:effectLst/>
                <a:latin typeface="Segoe UI" panose="020B0502040204020203" pitchFamily="34" charset="0"/>
              </a:rPr>
              <a:t>)</a:t>
            </a:r>
          </a:p>
          <a:p>
            <a:pPr marL="514350" indent="-514350" algn="l">
              <a:buFont typeface="+mj-lt"/>
              <a:buAutoNum type="arabicPeriod"/>
            </a:pPr>
            <a:r>
              <a:rPr lang="pt-BR" b="0" i="0" dirty="0">
                <a:solidFill>
                  <a:srgbClr val="000000"/>
                </a:solidFill>
                <a:effectLst/>
                <a:latin typeface="Segoe UI" panose="020B0502040204020203" pitchFamily="34" charset="0"/>
              </a:rPr>
              <a:t>um cliente se conecta fazendo uma requisição</a:t>
            </a:r>
          </a:p>
          <a:p>
            <a:pPr marL="514350" indent="-514350" algn="l">
              <a:buFont typeface="+mj-lt"/>
              <a:buAutoNum type="arabicPeriod"/>
            </a:pPr>
            <a:r>
              <a:rPr lang="pt-BR" b="0" i="0" dirty="0">
                <a:solidFill>
                  <a:srgbClr val="000000"/>
                </a:solidFill>
                <a:effectLst/>
                <a:latin typeface="Segoe UI" panose="020B0502040204020203" pitchFamily="34" charset="0"/>
              </a:rPr>
              <a:t>o servidor pode, para interagir com vários clientes, criar processos filhos conectados em portas auxiliares para tratar cada conexão</a:t>
            </a:r>
          </a:p>
          <a:p>
            <a:pPr marL="514350" indent="-514350" algn="l">
              <a:buFont typeface="+mj-lt"/>
              <a:buAutoNum type="arabicPeriod"/>
            </a:pPr>
            <a:r>
              <a:rPr lang="pt-BR" b="0" i="0" dirty="0">
                <a:solidFill>
                  <a:srgbClr val="000000"/>
                </a:solidFill>
                <a:effectLst/>
                <a:latin typeface="Segoe UI" panose="020B0502040204020203" pitchFamily="34" charset="0"/>
              </a:rPr>
              <a:t>responde a requisição do cliente</a:t>
            </a:r>
          </a:p>
          <a:p>
            <a:pPr marL="514350" indent="-514350" algn="l">
              <a:buFont typeface="+mj-lt"/>
              <a:buAutoNum type="arabicPeriod"/>
            </a:pPr>
            <a:r>
              <a:rPr lang="pt-BR" b="0" i="0" dirty="0">
                <a:solidFill>
                  <a:srgbClr val="000000"/>
                </a:solidFill>
                <a:effectLst/>
                <a:latin typeface="Segoe UI" panose="020B0502040204020203" pitchFamily="34" charset="0"/>
              </a:rPr>
              <a:t>fecha a conexão</a:t>
            </a:r>
          </a:p>
          <a:p>
            <a:pPr marL="0" indent="0">
              <a:buNone/>
            </a:pPr>
            <a:endParaRPr lang="pt-BR" dirty="0"/>
          </a:p>
        </p:txBody>
      </p:sp>
    </p:spTree>
    <p:extLst>
      <p:ext uri="{BB962C8B-B14F-4D97-AF65-F5344CB8AC3E}">
        <p14:creationId xmlns:p14="http://schemas.microsoft.com/office/powerpoint/2010/main" val="280305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0FDA3-E3A1-8833-3944-8E69D4DF6011}"/>
              </a:ext>
            </a:extLst>
          </p:cNvPr>
          <p:cNvSpPr>
            <a:spLocks noGrp="1"/>
          </p:cNvSpPr>
          <p:nvPr>
            <p:ph type="title"/>
          </p:nvPr>
        </p:nvSpPr>
        <p:spPr/>
        <p:txBody>
          <a:bodyPr/>
          <a:lstStyle/>
          <a:p>
            <a:r>
              <a:rPr lang="pt-BR" dirty="0"/>
              <a:t>Problemática</a:t>
            </a:r>
          </a:p>
        </p:txBody>
      </p:sp>
      <p:sp>
        <p:nvSpPr>
          <p:cNvPr id="3" name="Espaço Reservado para Conteúdo 2">
            <a:extLst>
              <a:ext uri="{FF2B5EF4-FFF2-40B4-BE49-F238E27FC236}">
                <a16:creationId xmlns:a16="http://schemas.microsoft.com/office/drawing/2014/main" id="{9EF620AF-F8A9-C2E1-08DB-92E55A6A4705}"/>
              </a:ext>
            </a:extLst>
          </p:cNvPr>
          <p:cNvSpPr>
            <a:spLocks noGrp="1"/>
          </p:cNvSpPr>
          <p:nvPr>
            <p:ph idx="1"/>
          </p:nvPr>
        </p:nvSpPr>
        <p:spPr>
          <a:xfrm>
            <a:off x="838200" y="1825625"/>
            <a:ext cx="10515600" cy="4667250"/>
          </a:xfrm>
        </p:spPr>
        <p:txBody>
          <a:bodyPr>
            <a:normAutofit fontScale="92500"/>
          </a:bodyPr>
          <a:lstStyle/>
          <a:p>
            <a:pPr algn="l">
              <a:buFont typeface="Arial" panose="020B0604020202020204" pitchFamily="34" charset="0"/>
              <a:buChar char="•"/>
            </a:pPr>
            <a:r>
              <a:rPr lang="pt-BR" b="0" i="0" dirty="0">
                <a:solidFill>
                  <a:srgbClr val="000000"/>
                </a:solidFill>
                <a:effectLst/>
                <a:latin typeface="Segoe UI" panose="020B0502040204020203" pitchFamily="34" charset="0"/>
              </a:rPr>
              <a:t>Programas servidores podem ouvir em diversas portas diferentes</a:t>
            </a:r>
          </a:p>
          <a:p>
            <a:pPr algn="l">
              <a:buFont typeface="Arial" panose="020B0604020202020204" pitchFamily="34" charset="0"/>
              <a:buChar char="•"/>
            </a:pPr>
            <a:r>
              <a:rPr lang="pt-BR" b="0" i="0" dirty="0">
                <a:solidFill>
                  <a:srgbClr val="000000"/>
                </a:solidFill>
                <a:effectLst/>
                <a:latin typeface="Segoe UI" panose="020B0502040204020203" pitchFamily="34" charset="0"/>
              </a:rPr>
              <a:t>Cada porta é registrada/padronizada para um tipo de protocolo, SSH, POP, IMAP, SMTP, HTTP, etc..</a:t>
            </a:r>
          </a:p>
          <a:p>
            <a:pPr algn="l">
              <a:buFont typeface="Arial" panose="020B0604020202020204" pitchFamily="34" charset="0"/>
              <a:buChar char="•"/>
            </a:pPr>
            <a:r>
              <a:rPr lang="pt-BR" b="0" i="0" dirty="0">
                <a:solidFill>
                  <a:srgbClr val="000000"/>
                </a:solidFill>
                <a:effectLst/>
                <a:latin typeface="Segoe UI" panose="020B0502040204020203" pitchFamily="34" charset="0"/>
              </a:rPr>
              <a:t>Um grande número de serviços fornecido por muitos clientes espalhados no mundo iria requerer uma padronização nova para uma nova porta específica, mas cada servidor poderia ter um grande número de serviços a fornecer, tornando essa forma </a:t>
            </a:r>
            <a:r>
              <a:rPr lang="pt-BR" b="1" i="0" dirty="0">
                <a:solidFill>
                  <a:srgbClr val="000000"/>
                </a:solidFill>
                <a:effectLst/>
                <a:latin typeface="Segoe UI" panose="020B0502040204020203" pitchFamily="34" charset="0"/>
              </a:rPr>
              <a:t>inviável</a:t>
            </a:r>
            <a:endParaRPr lang="pt-BR" b="0" i="0" dirty="0">
              <a:solidFill>
                <a:srgbClr val="000000"/>
              </a:solidFill>
              <a:effectLst/>
              <a:latin typeface="Segoe UI" panose="020B0502040204020203" pitchFamily="34" charset="0"/>
            </a:endParaRPr>
          </a:p>
          <a:p>
            <a:pPr algn="l">
              <a:buFont typeface="Arial" panose="020B0604020202020204" pitchFamily="34" charset="0"/>
              <a:buChar char="•"/>
            </a:pPr>
            <a:r>
              <a:rPr lang="pt-BR" b="0" i="0" dirty="0">
                <a:solidFill>
                  <a:srgbClr val="000000"/>
                </a:solidFill>
                <a:effectLst/>
                <a:latin typeface="Segoe UI" panose="020B0502040204020203" pitchFamily="34" charset="0"/>
              </a:rPr>
              <a:t>Computadores servidores necessitam de um gerenciamento de segurança via </a:t>
            </a:r>
            <a:r>
              <a:rPr lang="pt-BR" b="0" i="1" dirty="0">
                <a:solidFill>
                  <a:srgbClr val="000000"/>
                </a:solidFill>
                <a:effectLst/>
                <a:latin typeface="Segoe UI" panose="020B0502040204020203" pitchFamily="34" charset="0"/>
              </a:rPr>
              <a:t>firewall</a:t>
            </a:r>
            <a:r>
              <a:rPr lang="pt-BR" b="0" i="0" dirty="0">
                <a:solidFill>
                  <a:srgbClr val="000000"/>
                </a:solidFill>
                <a:effectLst/>
                <a:latin typeface="Segoe UI" panose="020B0502040204020203" pitchFamily="34" charset="0"/>
              </a:rPr>
              <a:t>, sendo necessário bloquear diversas portas que não são necessárias e liberar apenas as que possuem tratamento correto de segurança</a:t>
            </a:r>
          </a:p>
          <a:p>
            <a:pPr marL="0" indent="0">
              <a:buNone/>
            </a:pPr>
            <a:endParaRPr lang="pt-BR" dirty="0"/>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C43F2462-712A-4EDF-4B2A-0682E3AA08EF}"/>
                  </a:ext>
                </a:extLst>
              </p14:cNvPr>
              <p14:cNvContentPartPr/>
              <p14:nvPr/>
            </p14:nvContentPartPr>
            <p14:xfrm>
              <a:off x="5230800" y="2553840"/>
              <a:ext cx="5943960" cy="732960"/>
            </p14:xfrm>
          </p:contentPart>
        </mc:Choice>
        <mc:Fallback>
          <p:pic>
            <p:nvPicPr>
              <p:cNvPr id="4" name="Tinta 3">
                <a:extLst>
                  <a:ext uri="{FF2B5EF4-FFF2-40B4-BE49-F238E27FC236}">
                    <a16:creationId xmlns:a16="http://schemas.microsoft.com/office/drawing/2014/main" id="{C43F2462-712A-4EDF-4B2A-0682E3AA08EF}"/>
                  </a:ext>
                </a:extLst>
              </p:cNvPr>
              <p:cNvPicPr/>
              <p:nvPr/>
            </p:nvPicPr>
            <p:blipFill>
              <a:blip r:embed="rId3"/>
              <a:stretch>
                <a:fillRect/>
              </a:stretch>
            </p:blipFill>
            <p:spPr>
              <a:xfrm>
                <a:off x="5221440" y="2544480"/>
                <a:ext cx="5962680" cy="751680"/>
              </a:xfrm>
              <a:prstGeom prst="rect">
                <a:avLst/>
              </a:prstGeom>
            </p:spPr>
          </p:pic>
        </mc:Fallback>
      </mc:AlternateContent>
    </p:spTree>
    <p:extLst>
      <p:ext uri="{BB962C8B-B14F-4D97-AF65-F5344CB8AC3E}">
        <p14:creationId xmlns:p14="http://schemas.microsoft.com/office/powerpoint/2010/main" val="30343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0FDA3-E3A1-8833-3944-8E69D4DF6011}"/>
              </a:ext>
            </a:extLst>
          </p:cNvPr>
          <p:cNvSpPr>
            <a:spLocks noGrp="1"/>
          </p:cNvSpPr>
          <p:nvPr>
            <p:ph type="title"/>
          </p:nvPr>
        </p:nvSpPr>
        <p:spPr/>
        <p:txBody>
          <a:bodyPr/>
          <a:lstStyle/>
          <a:p>
            <a:r>
              <a:rPr lang="pt-BR" dirty="0"/>
              <a:t>Solucionática</a:t>
            </a:r>
          </a:p>
        </p:txBody>
      </p:sp>
      <p:sp>
        <p:nvSpPr>
          <p:cNvPr id="3" name="Espaço Reservado para Conteúdo 2">
            <a:extLst>
              <a:ext uri="{FF2B5EF4-FFF2-40B4-BE49-F238E27FC236}">
                <a16:creationId xmlns:a16="http://schemas.microsoft.com/office/drawing/2014/main" id="{9EF620AF-F8A9-C2E1-08DB-92E55A6A4705}"/>
              </a:ext>
            </a:extLst>
          </p:cNvPr>
          <p:cNvSpPr>
            <a:spLocks noGrp="1"/>
          </p:cNvSpPr>
          <p:nvPr>
            <p:ph idx="1"/>
          </p:nvPr>
        </p:nvSpPr>
        <p:spPr>
          <a:xfrm>
            <a:off x="838200" y="1825625"/>
            <a:ext cx="10515600" cy="4667250"/>
          </a:xfrm>
        </p:spPr>
        <p:txBody>
          <a:bodyPr>
            <a:normAutofit/>
          </a:bodyPr>
          <a:lstStyle/>
          <a:p>
            <a:pPr algn="l">
              <a:buFont typeface="Arial" panose="020B0604020202020204" pitchFamily="34" charset="0"/>
              <a:buChar char="•"/>
            </a:pPr>
            <a:r>
              <a:rPr lang="pt-BR" b="0" i="0" dirty="0">
                <a:solidFill>
                  <a:srgbClr val="000000"/>
                </a:solidFill>
                <a:effectLst/>
                <a:latin typeface="Segoe UI" panose="020B0502040204020203" pitchFamily="34" charset="0"/>
              </a:rPr>
              <a:t>Uso da Web na porta 80, ou 443 na versão </a:t>
            </a:r>
            <a:r>
              <a:rPr lang="pt-BR" b="0" i="0" dirty="0" err="1">
                <a:solidFill>
                  <a:srgbClr val="000000"/>
                </a:solidFill>
                <a:effectLst/>
                <a:latin typeface="Segoe UI" panose="020B0502040204020203" pitchFamily="34" charset="0"/>
              </a:rPr>
              <a:t>encriptografada</a:t>
            </a:r>
            <a:r>
              <a:rPr lang="pt-BR" b="0" i="0" dirty="0">
                <a:solidFill>
                  <a:srgbClr val="000000"/>
                </a:solidFill>
                <a:effectLst/>
                <a:latin typeface="Segoe UI" panose="020B0502040204020203" pitchFamily="34" charset="0"/>
              </a:rPr>
              <a:t>, ou porta 8080 para alguns servidores como </a:t>
            </a:r>
            <a:r>
              <a:rPr lang="pt-BR" b="1" i="0" dirty="0">
                <a:solidFill>
                  <a:srgbClr val="000000"/>
                </a:solidFill>
                <a:effectLst/>
                <a:latin typeface="Segoe UI" panose="020B0502040204020203" pitchFamily="34" charset="0"/>
              </a:rPr>
              <a:t>Apache </a:t>
            </a:r>
            <a:r>
              <a:rPr lang="pt-BR" b="1" i="0" dirty="0" err="1">
                <a:solidFill>
                  <a:srgbClr val="000000"/>
                </a:solidFill>
                <a:effectLst/>
                <a:latin typeface="Segoe UI" panose="020B0502040204020203" pitchFamily="34" charset="0"/>
              </a:rPr>
              <a:t>Tomcat</a:t>
            </a:r>
            <a:r>
              <a:rPr lang="pt-BR" b="0" i="0" dirty="0">
                <a:solidFill>
                  <a:srgbClr val="000000"/>
                </a:solidFill>
                <a:effectLst/>
                <a:latin typeface="Segoe UI" panose="020B0502040204020203" pitchFamily="34" charset="0"/>
              </a:rPr>
              <a:t>, Node.JS, etc.</a:t>
            </a:r>
          </a:p>
          <a:p>
            <a:pPr algn="l">
              <a:buFont typeface="Arial" panose="020B0604020202020204" pitchFamily="34" charset="0"/>
              <a:buChar char="•"/>
            </a:pPr>
            <a:r>
              <a:rPr lang="pt-BR" b="0" i="0" dirty="0">
                <a:solidFill>
                  <a:srgbClr val="000000"/>
                </a:solidFill>
                <a:effectLst/>
                <a:latin typeface="Segoe UI" panose="020B0502040204020203" pitchFamily="34" charset="0"/>
              </a:rPr>
              <a:t>os serviços ficam disponibilizados na estrutura de subpastas do servidor web</a:t>
            </a:r>
          </a:p>
          <a:p>
            <a:pPr algn="l">
              <a:buFont typeface="Arial" panose="020B0604020202020204" pitchFamily="34" charset="0"/>
              <a:buChar char="•"/>
            </a:pPr>
            <a:r>
              <a:rPr lang="pt-BR" b="0" i="0" dirty="0">
                <a:solidFill>
                  <a:srgbClr val="000000"/>
                </a:solidFill>
                <a:effectLst/>
                <a:latin typeface="Segoe UI" panose="020B0502040204020203" pitchFamily="34" charset="0"/>
              </a:rPr>
              <a:t>A segurança está no uso de uma conexão segura e gerenciamento de segurança no serviço específico.</a:t>
            </a:r>
          </a:p>
          <a:p>
            <a:pPr algn="l">
              <a:buFont typeface="Arial" panose="020B0604020202020204" pitchFamily="34" charset="0"/>
              <a:buChar char="•"/>
            </a:pPr>
            <a:r>
              <a:rPr lang="pt-BR" b="0" i="0" dirty="0">
                <a:solidFill>
                  <a:srgbClr val="000000"/>
                </a:solidFill>
                <a:effectLst/>
                <a:latin typeface="Segoe UI" panose="020B0502040204020203" pitchFamily="34" charset="0"/>
              </a:rPr>
              <a:t>São chamados de </a:t>
            </a:r>
            <a:r>
              <a:rPr lang="pt-BR" b="1" i="0" dirty="0">
                <a:solidFill>
                  <a:srgbClr val="000000"/>
                </a:solidFill>
                <a:effectLst/>
                <a:latin typeface="Segoe UI" panose="020B0502040204020203" pitchFamily="34" charset="0"/>
              </a:rPr>
              <a:t>Serviços Web</a:t>
            </a:r>
            <a:endParaRPr lang="pt-BR" b="1" dirty="0"/>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FFA3C10D-FF38-5045-D134-46B135CE8E1A}"/>
                  </a:ext>
                </a:extLst>
              </p14:cNvPr>
              <p14:cNvContentPartPr/>
              <p14:nvPr/>
            </p14:nvContentPartPr>
            <p14:xfrm>
              <a:off x="3501000" y="3683160"/>
              <a:ext cx="519120" cy="214200"/>
            </p14:xfrm>
          </p:contentPart>
        </mc:Choice>
        <mc:Fallback>
          <p:pic>
            <p:nvPicPr>
              <p:cNvPr id="4" name="Tinta 3">
                <a:extLst>
                  <a:ext uri="{FF2B5EF4-FFF2-40B4-BE49-F238E27FC236}">
                    <a16:creationId xmlns:a16="http://schemas.microsoft.com/office/drawing/2014/main" id="{FFA3C10D-FF38-5045-D134-46B135CE8E1A}"/>
                  </a:ext>
                </a:extLst>
              </p:cNvPr>
              <p:cNvPicPr/>
              <p:nvPr/>
            </p:nvPicPr>
            <p:blipFill>
              <a:blip r:embed="rId3"/>
              <a:stretch>
                <a:fillRect/>
              </a:stretch>
            </p:blipFill>
            <p:spPr>
              <a:xfrm>
                <a:off x="3491640" y="3673800"/>
                <a:ext cx="537840" cy="232920"/>
              </a:xfrm>
              <a:prstGeom prst="rect">
                <a:avLst/>
              </a:prstGeom>
            </p:spPr>
          </p:pic>
        </mc:Fallback>
      </mc:AlternateContent>
    </p:spTree>
    <p:extLst>
      <p:ext uri="{BB962C8B-B14F-4D97-AF65-F5344CB8AC3E}">
        <p14:creationId xmlns:p14="http://schemas.microsoft.com/office/powerpoint/2010/main" val="306558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0EA5A-827E-910F-47A3-C89CC67FD25A}"/>
              </a:ext>
            </a:extLst>
          </p:cNvPr>
          <p:cNvSpPr>
            <a:spLocks noGrp="1"/>
          </p:cNvSpPr>
          <p:nvPr>
            <p:ph type="title"/>
          </p:nvPr>
        </p:nvSpPr>
        <p:spPr/>
        <p:txBody>
          <a:bodyPr/>
          <a:lstStyle/>
          <a:p>
            <a:r>
              <a:rPr lang="pt-BR" dirty="0"/>
              <a:t>Web Service</a:t>
            </a:r>
          </a:p>
        </p:txBody>
      </p:sp>
      <p:sp>
        <p:nvSpPr>
          <p:cNvPr id="3" name="Espaço Reservado para Conteúdo 2">
            <a:extLst>
              <a:ext uri="{FF2B5EF4-FFF2-40B4-BE49-F238E27FC236}">
                <a16:creationId xmlns:a16="http://schemas.microsoft.com/office/drawing/2014/main" id="{710B0099-4364-0676-0C65-6DFDA767FB26}"/>
              </a:ext>
            </a:extLst>
          </p:cNvPr>
          <p:cNvSpPr>
            <a:spLocks noGrp="1"/>
          </p:cNvSpPr>
          <p:nvPr>
            <p:ph idx="1"/>
          </p:nvPr>
        </p:nvSpPr>
        <p:spPr>
          <a:xfrm>
            <a:off x="838200" y="1825625"/>
            <a:ext cx="10515600" cy="3078069"/>
          </a:xfrm>
        </p:spPr>
        <p:txBody>
          <a:bodyPr/>
          <a:lstStyle/>
          <a:p>
            <a:pPr algn="l">
              <a:buFont typeface="Arial" panose="020B0604020202020204" pitchFamily="34" charset="0"/>
              <a:buChar char="•"/>
            </a:pPr>
            <a:r>
              <a:rPr lang="pt-BR" b="0" i="0" dirty="0">
                <a:solidFill>
                  <a:srgbClr val="000000"/>
                </a:solidFill>
                <a:effectLst/>
                <a:latin typeface="Segoe UI" panose="020B0502040204020203" pitchFamily="34" charset="0"/>
              </a:rPr>
              <a:t>do inglês </a:t>
            </a:r>
            <a:r>
              <a:rPr lang="pt-BR" b="0" i="1" dirty="0">
                <a:solidFill>
                  <a:srgbClr val="000000"/>
                </a:solidFill>
                <a:effectLst/>
                <a:latin typeface="Segoe UI" panose="020B0502040204020203" pitchFamily="34" charset="0"/>
              </a:rPr>
              <a:t>web </a:t>
            </a:r>
            <a:r>
              <a:rPr lang="pt-BR" b="0" i="1" dirty="0" err="1">
                <a:solidFill>
                  <a:srgbClr val="000000"/>
                </a:solidFill>
                <a:effectLst/>
                <a:latin typeface="Segoe UI" panose="020B0502040204020203" pitchFamily="34" charset="0"/>
              </a:rPr>
              <a:t>service</a:t>
            </a:r>
            <a:r>
              <a:rPr lang="pt-BR" b="0" i="0" dirty="0">
                <a:solidFill>
                  <a:srgbClr val="000000"/>
                </a:solidFill>
                <a:effectLst/>
                <a:latin typeface="Segoe UI" panose="020B0502040204020203" pitchFamily="34" charset="0"/>
              </a:rPr>
              <a:t>;</a:t>
            </a:r>
          </a:p>
          <a:p>
            <a:pPr algn="l">
              <a:buFont typeface="Arial" panose="020B0604020202020204" pitchFamily="34" charset="0"/>
              <a:buChar char="•"/>
            </a:pPr>
            <a:r>
              <a:rPr lang="pt-BR" b="0" i="0" dirty="0">
                <a:solidFill>
                  <a:srgbClr val="000000"/>
                </a:solidFill>
                <a:effectLst/>
                <a:latin typeface="Segoe UI" panose="020B0502040204020203" pitchFamily="34" charset="0"/>
              </a:rPr>
              <a:t>sistemas de software, ou programas de computador, que buscam a interoperabilidade através da interação entre um computador e uma rede;</a:t>
            </a:r>
          </a:p>
          <a:p>
            <a:pPr algn="l">
              <a:buFont typeface="Arial" panose="020B0604020202020204" pitchFamily="34" charset="0"/>
              <a:buChar char="•"/>
            </a:pPr>
            <a:r>
              <a:rPr lang="pt-BR" b="0" i="0" dirty="0">
                <a:solidFill>
                  <a:srgbClr val="000000"/>
                </a:solidFill>
                <a:effectLst/>
                <a:latin typeface="Segoe UI" panose="020B0502040204020203" pitchFamily="34" charset="0"/>
              </a:rPr>
              <a:t>se comunicam por meio de mensagens baseadas no protocolo HTTP (</a:t>
            </a:r>
            <a:r>
              <a:rPr lang="pt-BR" b="0" i="1" dirty="0" err="1">
                <a:solidFill>
                  <a:srgbClr val="000000"/>
                </a:solidFill>
                <a:effectLst/>
                <a:latin typeface="Segoe UI" panose="020B0502040204020203" pitchFamily="34" charset="0"/>
              </a:rPr>
              <a:t>HiperText</a:t>
            </a:r>
            <a:r>
              <a:rPr lang="pt-BR" b="0" i="1" dirty="0">
                <a:solidFill>
                  <a:srgbClr val="000000"/>
                </a:solidFill>
                <a:effectLst/>
                <a:latin typeface="Segoe UI" panose="020B0502040204020203" pitchFamily="34" charset="0"/>
              </a:rPr>
              <a:t> </a:t>
            </a:r>
            <a:r>
              <a:rPr lang="pt-BR" b="0" i="1" dirty="0" err="1">
                <a:solidFill>
                  <a:srgbClr val="000000"/>
                </a:solidFill>
                <a:effectLst/>
                <a:latin typeface="Segoe UI" panose="020B0502040204020203" pitchFamily="34" charset="0"/>
              </a:rPr>
              <a:t>Transfer</a:t>
            </a:r>
            <a:r>
              <a:rPr lang="pt-BR" b="0" i="1" dirty="0">
                <a:solidFill>
                  <a:srgbClr val="000000"/>
                </a:solidFill>
                <a:effectLst/>
                <a:latin typeface="Segoe UI" panose="020B0502040204020203" pitchFamily="34" charset="0"/>
              </a:rPr>
              <a:t> </a:t>
            </a:r>
            <a:r>
              <a:rPr lang="pt-BR" b="0" i="1" dirty="0" err="1">
                <a:solidFill>
                  <a:srgbClr val="000000"/>
                </a:solidFill>
                <a:effectLst/>
                <a:latin typeface="Segoe UI" panose="020B0502040204020203" pitchFamily="34" charset="0"/>
              </a:rPr>
              <a:t>Protocol</a:t>
            </a:r>
            <a:r>
              <a:rPr lang="pt-BR" b="0" i="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240865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0EA5A-827E-910F-47A3-C89CC67FD25A}"/>
              </a:ext>
            </a:extLst>
          </p:cNvPr>
          <p:cNvSpPr>
            <a:spLocks noGrp="1"/>
          </p:cNvSpPr>
          <p:nvPr>
            <p:ph type="title"/>
          </p:nvPr>
        </p:nvSpPr>
        <p:spPr/>
        <p:txBody>
          <a:bodyPr/>
          <a:lstStyle/>
          <a:p>
            <a:r>
              <a:rPr lang="pt-BR" dirty="0"/>
              <a:t>NODE JS</a:t>
            </a:r>
          </a:p>
        </p:txBody>
      </p:sp>
      <p:pic>
        <p:nvPicPr>
          <p:cNvPr id="2050" name="Picture 2" descr="StrongLoop - What Makes Node.js Faster Than Java?">
            <a:extLst>
              <a:ext uri="{FF2B5EF4-FFF2-40B4-BE49-F238E27FC236}">
                <a16:creationId xmlns:a16="http://schemas.microsoft.com/office/drawing/2014/main" id="{DE56C90F-737A-394F-1E1A-5D19BC29E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648" y="1694511"/>
            <a:ext cx="7654085" cy="45759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Tinta 5">
                <a:extLst>
                  <a:ext uri="{FF2B5EF4-FFF2-40B4-BE49-F238E27FC236}">
                    <a16:creationId xmlns:a16="http://schemas.microsoft.com/office/drawing/2014/main" id="{AA73E943-0B15-F127-2563-39154F2175A4}"/>
                  </a:ext>
                </a:extLst>
              </p14:cNvPr>
              <p14:cNvContentPartPr/>
              <p14:nvPr/>
            </p14:nvContentPartPr>
            <p14:xfrm>
              <a:off x="1689480" y="386640"/>
              <a:ext cx="7917840" cy="4609440"/>
            </p14:xfrm>
          </p:contentPart>
        </mc:Choice>
        <mc:Fallback>
          <p:pic>
            <p:nvPicPr>
              <p:cNvPr id="6" name="Tinta 5">
                <a:extLst>
                  <a:ext uri="{FF2B5EF4-FFF2-40B4-BE49-F238E27FC236}">
                    <a16:creationId xmlns:a16="http://schemas.microsoft.com/office/drawing/2014/main" id="{AA73E943-0B15-F127-2563-39154F2175A4}"/>
                  </a:ext>
                </a:extLst>
              </p:cNvPr>
              <p:cNvPicPr/>
              <p:nvPr/>
            </p:nvPicPr>
            <p:blipFill>
              <a:blip r:embed="rId4"/>
              <a:stretch>
                <a:fillRect/>
              </a:stretch>
            </p:blipFill>
            <p:spPr>
              <a:xfrm>
                <a:off x="1680120" y="377280"/>
                <a:ext cx="7936560" cy="4628160"/>
              </a:xfrm>
              <a:prstGeom prst="rect">
                <a:avLst/>
              </a:prstGeom>
            </p:spPr>
          </p:pic>
        </mc:Fallback>
      </mc:AlternateContent>
    </p:spTree>
    <p:extLst>
      <p:ext uri="{BB962C8B-B14F-4D97-AF65-F5344CB8AC3E}">
        <p14:creationId xmlns:p14="http://schemas.microsoft.com/office/powerpoint/2010/main" val="111238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58B4A-DAB7-6C3C-968B-3BE53EB3D7DC}"/>
              </a:ext>
            </a:extLst>
          </p:cNvPr>
          <p:cNvSpPr>
            <a:spLocks noGrp="1"/>
          </p:cNvSpPr>
          <p:nvPr>
            <p:ph type="title"/>
          </p:nvPr>
        </p:nvSpPr>
        <p:spPr/>
        <p:txBody>
          <a:bodyPr/>
          <a:lstStyle/>
          <a:p>
            <a:r>
              <a:rPr lang="pt-BR" dirty="0"/>
              <a:t>Arquitetura orientada a serviços - SOA</a:t>
            </a:r>
          </a:p>
        </p:txBody>
      </p:sp>
      <p:sp>
        <p:nvSpPr>
          <p:cNvPr id="3" name="Espaço Reservado para Conteúdo 2">
            <a:extLst>
              <a:ext uri="{FF2B5EF4-FFF2-40B4-BE49-F238E27FC236}">
                <a16:creationId xmlns:a16="http://schemas.microsoft.com/office/drawing/2014/main" id="{F4BA9DAA-86FB-4585-C3DC-1E0838B1AD48}"/>
              </a:ext>
            </a:extLst>
          </p:cNvPr>
          <p:cNvSpPr>
            <a:spLocks noGrp="1"/>
          </p:cNvSpPr>
          <p:nvPr>
            <p:ph idx="1"/>
          </p:nvPr>
        </p:nvSpPr>
        <p:spPr>
          <a:xfrm>
            <a:off x="838200" y="1825625"/>
            <a:ext cx="5894294" cy="4667250"/>
          </a:xfrm>
        </p:spPr>
        <p:txBody>
          <a:bodyPr>
            <a:normAutofit/>
          </a:bodyPr>
          <a:lstStyle/>
          <a:p>
            <a:pPr algn="l"/>
            <a:r>
              <a:rPr lang="pt-BR" sz="2000" b="0" i="0" dirty="0">
                <a:solidFill>
                  <a:srgbClr val="000000"/>
                </a:solidFill>
                <a:effectLst/>
                <a:latin typeface="Segoe UI" panose="020B0502040204020203" pitchFamily="34" charset="0"/>
              </a:rPr>
              <a:t>SOA significa "Arquitetura Orientada a Serviços" em inglês (Service </a:t>
            </a:r>
            <a:r>
              <a:rPr lang="pt-BR" sz="2000" b="0" i="0" dirty="0" err="1">
                <a:solidFill>
                  <a:srgbClr val="000000"/>
                </a:solidFill>
                <a:effectLst/>
                <a:latin typeface="Segoe UI" panose="020B0502040204020203" pitchFamily="34" charset="0"/>
              </a:rPr>
              <a:t>Oriented</a:t>
            </a:r>
            <a:r>
              <a:rPr lang="pt-BR" sz="2000" b="0" i="0" dirty="0">
                <a:solidFill>
                  <a:srgbClr val="000000"/>
                </a:solidFill>
                <a:effectLst/>
                <a:latin typeface="Segoe UI" panose="020B0502040204020203" pitchFamily="34" charset="0"/>
              </a:rPr>
              <a:t> </a:t>
            </a:r>
            <a:r>
              <a:rPr lang="pt-BR" sz="2000" b="0" i="0" dirty="0" err="1">
                <a:solidFill>
                  <a:srgbClr val="000000"/>
                </a:solidFill>
                <a:effectLst/>
                <a:latin typeface="Segoe UI" panose="020B0502040204020203" pitchFamily="34" charset="0"/>
              </a:rPr>
              <a:t>Architecture</a:t>
            </a:r>
            <a:r>
              <a:rPr lang="pt-BR" sz="2000" b="0" i="0" dirty="0">
                <a:solidFill>
                  <a:srgbClr val="000000"/>
                </a:solidFill>
                <a:effectLst/>
                <a:latin typeface="Segoe UI" panose="020B0502040204020203" pitchFamily="34" charset="0"/>
              </a:rPr>
              <a:t>). É um estilo de arquitetura de software que se concentra na criação de serviços independentes que podem ser facilmente compartilhados e reutilizados entre diferentes aplicativos e sistemas.</a:t>
            </a:r>
          </a:p>
          <a:p>
            <a:pPr algn="l"/>
            <a:r>
              <a:rPr lang="pt-BR" sz="2000" b="0" i="0" dirty="0">
                <a:solidFill>
                  <a:srgbClr val="000000"/>
                </a:solidFill>
                <a:effectLst/>
                <a:latin typeface="Segoe UI" panose="020B0502040204020203" pitchFamily="34" charset="0"/>
              </a:rPr>
              <a:t>Em uma arquitetura SOA, os serviços são definidos em termos de suas funcionalidades e interfaces, tornando-os independentes de plataformas específicas ou implementações tecnológicas. Isso significa que os serviços podem ser reutilizados em diferentes contextos e combinados para criar novas funcionalidades.</a:t>
            </a:r>
            <a:endParaRPr lang="pt-BR" sz="2000" dirty="0"/>
          </a:p>
        </p:txBody>
      </p:sp>
      <p:pic>
        <p:nvPicPr>
          <p:cNvPr id="3074" name="Picture 2" descr="Quais são os Princípios Básicos da SOA? (Teoria)">
            <a:extLst>
              <a:ext uri="{FF2B5EF4-FFF2-40B4-BE49-F238E27FC236}">
                <a16:creationId xmlns:a16="http://schemas.microsoft.com/office/drawing/2014/main" id="{1E18527B-94A7-FCA0-6FBE-703EC08C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549" y="1326777"/>
            <a:ext cx="4548858" cy="450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6865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1515</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Calibri</vt:lpstr>
      <vt:lpstr>Calibri Light</vt:lpstr>
      <vt:lpstr>Linux Libertine</vt:lpstr>
      <vt:lpstr>Segoe UI</vt:lpstr>
      <vt:lpstr>Tema do Office</vt:lpstr>
      <vt:lpstr>Serviços e Microsserviços</vt:lpstr>
      <vt:lpstr>Cliente/Servidor</vt:lpstr>
      <vt:lpstr>Client Side</vt:lpstr>
      <vt:lpstr>Server/Side</vt:lpstr>
      <vt:lpstr>Problemática</vt:lpstr>
      <vt:lpstr>Solucionática</vt:lpstr>
      <vt:lpstr>Web Service</vt:lpstr>
      <vt:lpstr>NODE JS</vt:lpstr>
      <vt:lpstr>Arquitetura orientada a serviços - SOA</vt:lpstr>
      <vt:lpstr>Arquitetura orientada a serviços - SOA</vt:lpstr>
      <vt:lpstr>Arquitetura orientada a serviços - SOA</vt:lpstr>
      <vt:lpstr>Requisitos de uma arquitetura SOA</vt:lpstr>
      <vt:lpstr>Microsserviços</vt:lpstr>
      <vt:lpstr>Microsserviços</vt:lpstr>
      <vt:lpstr>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Serviços e Microsserviços</dc:title>
  <dc:creator>pablo pinheiro</dc:creator>
  <cp:lastModifiedBy>pablo pinheiro</cp:lastModifiedBy>
  <cp:revision>4</cp:revision>
  <dcterms:created xsi:type="dcterms:W3CDTF">2023-03-23T01:23:49Z</dcterms:created>
  <dcterms:modified xsi:type="dcterms:W3CDTF">2023-03-24T18:48:14Z</dcterms:modified>
</cp:coreProperties>
</file>