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27D74-1CEF-C045-BE17-CDADECA3D711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669C7-1DB5-E047-BC26-7D27B0E9DF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27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669C7-1DB5-E047-BC26-7D27B0E9DF9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9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0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0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75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29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80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88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1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40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9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70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73453-643A-9C46-B75A-595B8A476BBF}" type="datetimeFigureOut">
              <a:rPr kumimoji="1" lang="zh-CN" altLang="en-US" smtClean="0"/>
              <a:t>1/20/15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43DF-D2DD-6746-AA51-211779654E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9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读新闻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学英语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/>
            </a:r>
            <a:br>
              <a:rPr kumimoji="1" lang="en-US" altLang="zh-CN" dirty="0" smtClean="0">
                <a:latin typeface="微软雅黑"/>
                <a:ea typeface="微软雅黑"/>
                <a:cs typeface="微软雅黑"/>
              </a:rPr>
            </a:br>
            <a:r>
              <a:rPr kumimoji="1" lang="en-US" altLang="zh-CN" dirty="0" err="1" smtClean="0">
                <a:latin typeface="微软雅黑"/>
                <a:ea typeface="微软雅黑"/>
                <a:cs typeface="微软雅黑"/>
              </a:rPr>
              <a:t>NewsEnglish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知晓天下事</a:t>
            </a:r>
            <a:r>
              <a:rPr kumimoji="1" lang="zh-CN" altLang="zh-CN" dirty="0"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突破英语关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306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应用推介语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十年苦读英语，到头来不敢直面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native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dirty="0" err="1" smtClean="0">
                <a:latin typeface="微软雅黑"/>
                <a:ea typeface="微软雅黑"/>
                <a:cs typeface="微软雅黑"/>
              </a:rPr>
              <a:t>english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。终于迈出了第一步，每次都不堪回首，就这样再一次与你擦肩而过</a:t>
            </a:r>
            <a:r>
              <a:rPr kumimoji="1" lang="zh-CN" altLang="zh-CN" sz="2000" dirty="0" smtClean="0"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仰天长啸：我的英语，谁做主？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我要我的英语：从单词再出发，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out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了；学每日一句，龟速吧；直奔英文新闻，有点好高骛远了？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Absolutely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not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。读英语新闻，担心重蹈覆辙，本应用帮你破除英语畏惧感，直面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26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个字母的精彩世界。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本应用特色：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 人间万象，归入不同频道，找到你感兴趣的内容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2000" dirty="0" smtClean="0"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 拆分为段，精雕细琢，终成正果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。。。。。。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en-US" sz="2000" dirty="0" smtClean="0">
                <a:latin typeface="微软雅黑"/>
                <a:ea typeface="微软雅黑"/>
                <a:cs typeface="微软雅黑"/>
              </a:rPr>
              <a:t>不久的将来，再回首：原来学英语，本该如此且简单。</a:t>
            </a: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endParaRPr kumimoji="1" lang="en-US" altLang="zh-CN" sz="2000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5815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进入界面之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Splash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Reserved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8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新闻：定制喜欢的新闻频道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目标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AutoNum type="arabicPeriod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愉悦的查看新闻：标题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图片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514350" indent="-514350">
              <a:buAutoNum type="arabicPeriod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方便定制不同频道的新闻</a:t>
            </a:r>
            <a:endParaRPr kumimoji="1" lang="zh-CN" altLang="en-US" sz="1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1707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庖丁解牛：让新闻彻底透彻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拆分为段，可自由切换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组成篇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】</a:t>
            </a:r>
          </a:p>
          <a:p>
            <a:pPr marL="457200" indent="-457200">
              <a:buAutoNum type="arabicPeriod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每句颜色表示，方便集中精力逐个击破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组成段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457200" indent="-457200">
              <a:buAutoNum type="arabicPeriod"/>
            </a:pP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每句的攻击战术（每次提供不同级别的奖励积分）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zh-CN" sz="18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.1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 生词表：每次标出生词，并且逐步迭代，最终形成正果；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3.2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 句子试翻：单词都搞定的前提下，尝试对句子发起攻击。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微软雅黑"/>
                <a:ea typeface="微软雅黑"/>
                <a:cs typeface="微软雅黑"/>
              </a:rPr>
              <a:t>	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3.3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 每句搞定的情况下，自动汇总为段落翻译。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zh-CN" sz="18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 分享战绩（提供排行榜，为文章提供译文为路径，达到击败英文的目的）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zh-CN" sz="18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.1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 我的句子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zh-CN" sz="18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.4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 我的段落</a:t>
            </a:r>
            <a:endParaRPr kumimoji="1" lang="en-US" altLang="zh-CN" sz="1800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buNone/>
            </a:pPr>
            <a:r>
              <a:rPr kumimoji="1" lang="zh-CN" altLang="zh-CN" sz="18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kumimoji="1" lang="en-US" altLang="zh-CN" sz="1800" dirty="0" smtClean="0">
                <a:latin typeface="微软雅黑"/>
                <a:ea typeface="微软雅黑"/>
                <a:cs typeface="微软雅黑"/>
              </a:rPr>
              <a:t>.5</a:t>
            </a:r>
            <a:r>
              <a:rPr kumimoji="1" lang="zh-CN" altLang="en-US" sz="1800" dirty="0" smtClean="0">
                <a:latin typeface="微软雅黑"/>
                <a:ea typeface="微软雅黑"/>
                <a:cs typeface="微软雅黑"/>
              </a:rPr>
              <a:t> 我的文章</a:t>
            </a:r>
            <a:endParaRPr kumimoji="1" lang="zh-CN" altLang="en-US" sz="1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0259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风格参考</a:t>
            </a:r>
            <a:endParaRPr kumimoji="1" lang="zh-CN" altLang="en-US" dirty="0"/>
          </a:p>
        </p:txBody>
      </p:sp>
      <p:pic>
        <p:nvPicPr>
          <p:cNvPr id="4" name="图片 3" descr="2015-01-20 1829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76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934" y="141120"/>
            <a:ext cx="4091871" cy="522141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8934" y="909435"/>
            <a:ext cx="4091871" cy="28380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dirty="0" smtClean="0">
                <a:solidFill>
                  <a:srgbClr val="FF0000"/>
                </a:solidFill>
              </a:rPr>
              <a:t>Practice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makes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perfect.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902" y="141120"/>
            <a:ext cx="914400" cy="768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词模式</a:t>
            </a:r>
            <a:endParaRPr kumimoji="1" lang="zh-CN" altLang="en-US" sz="2000" dirty="0"/>
          </a:p>
        </p:txBody>
      </p:sp>
      <p:sp>
        <p:nvSpPr>
          <p:cNvPr id="8" name="左箭头 7"/>
          <p:cNvSpPr/>
          <p:nvPr/>
        </p:nvSpPr>
        <p:spPr>
          <a:xfrm>
            <a:off x="564355" y="344958"/>
            <a:ext cx="533042" cy="313599"/>
          </a:xfrm>
          <a:prstGeom prst="lef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合并 8"/>
          <p:cNvSpPr/>
          <p:nvPr/>
        </p:nvSpPr>
        <p:spPr>
          <a:xfrm>
            <a:off x="2053733" y="439038"/>
            <a:ext cx="177569" cy="2508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正偏差 9"/>
          <p:cNvSpPr/>
          <p:nvPr/>
        </p:nvSpPr>
        <p:spPr>
          <a:xfrm>
            <a:off x="3041419" y="250878"/>
            <a:ext cx="470330" cy="564477"/>
          </a:xfrm>
          <a:prstGeom prst="mathPl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38934" y="3747500"/>
            <a:ext cx="4091871" cy="16150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Practice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,</a:t>
            </a:r>
            <a:r>
              <a:rPr kumimoji="1" lang="en-US" altLang="en-US" dirty="0" err="1" smtClean="0">
                <a:solidFill>
                  <a:schemeClr val="tx1"/>
                </a:solidFill>
              </a:rPr>
              <a:t>练习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2875" y="141120"/>
            <a:ext cx="914400" cy="768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中文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简体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32" name="右箭头 31"/>
          <p:cNvSpPr/>
          <p:nvPr/>
        </p:nvSpPr>
        <p:spPr>
          <a:xfrm>
            <a:off x="4530805" y="282238"/>
            <a:ext cx="591425" cy="470397"/>
          </a:xfrm>
          <a:prstGeom prst="rightArrow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提取 34"/>
          <p:cNvSpPr>
            <a:spLocks noChangeAspect="1"/>
          </p:cNvSpPr>
          <p:nvPr/>
        </p:nvSpPr>
        <p:spPr>
          <a:xfrm>
            <a:off x="4065643" y="1729191"/>
            <a:ext cx="342900" cy="342900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合并 36"/>
          <p:cNvSpPr>
            <a:spLocks noChangeAspect="1"/>
          </p:cNvSpPr>
          <p:nvPr/>
        </p:nvSpPr>
        <p:spPr>
          <a:xfrm>
            <a:off x="4060516" y="2210867"/>
            <a:ext cx="342900" cy="3429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8" name="图片 37" descr="2015-01-20 1807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31" y="246794"/>
            <a:ext cx="3296677" cy="586369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34" y="909435"/>
            <a:ext cx="525440" cy="547799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34" y="3747500"/>
            <a:ext cx="4128341" cy="236298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35041" y="3696063"/>
            <a:ext cx="914400" cy="5549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录音</a:t>
            </a:r>
            <a:endParaRPr kumimoji="1"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3193099" y="3711743"/>
            <a:ext cx="914400" cy="5549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播放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264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438934" y="141120"/>
            <a:ext cx="4091871" cy="5221410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38934" y="909435"/>
            <a:ext cx="4091871" cy="283806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zh-CN" dirty="0" smtClean="0">
                <a:solidFill>
                  <a:srgbClr val="FF0000"/>
                </a:solidFill>
              </a:rPr>
              <a:t>Practice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makes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perfect.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316902" y="141120"/>
            <a:ext cx="914400" cy="768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句模式</a:t>
            </a:r>
            <a:endParaRPr kumimoji="1" lang="zh-CN" altLang="en-US" sz="2000" dirty="0"/>
          </a:p>
        </p:txBody>
      </p:sp>
      <p:sp>
        <p:nvSpPr>
          <p:cNvPr id="38" name="左箭头 37"/>
          <p:cNvSpPr/>
          <p:nvPr/>
        </p:nvSpPr>
        <p:spPr>
          <a:xfrm>
            <a:off x="564355" y="344958"/>
            <a:ext cx="533042" cy="313599"/>
          </a:xfrm>
          <a:prstGeom prst="lef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合并 38"/>
          <p:cNvSpPr/>
          <p:nvPr/>
        </p:nvSpPr>
        <p:spPr>
          <a:xfrm>
            <a:off x="2053733" y="439038"/>
            <a:ext cx="177569" cy="250879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正偏差 39"/>
          <p:cNvSpPr/>
          <p:nvPr/>
        </p:nvSpPr>
        <p:spPr>
          <a:xfrm>
            <a:off x="3041419" y="250878"/>
            <a:ext cx="470330" cy="564477"/>
          </a:xfrm>
          <a:prstGeom prst="mathPl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8934" y="3747500"/>
            <a:ext cx="4091871" cy="161503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Practice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,</a:t>
            </a:r>
            <a:r>
              <a:rPr kumimoji="1" lang="en-US" altLang="en-US" dirty="0" err="1" smtClean="0">
                <a:solidFill>
                  <a:schemeClr val="tx1"/>
                </a:solidFill>
              </a:rPr>
              <a:t>练习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52875" y="141120"/>
            <a:ext cx="914400" cy="768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中文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简体</a:t>
            </a:r>
            <a:r>
              <a:rPr kumimoji="1" lang="en-US" altLang="zh-CN" sz="2000" dirty="0" smtClean="0"/>
              <a:t>)</a:t>
            </a:r>
            <a:endParaRPr kumimoji="1" lang="zh-CN" altLang="en-US" sz="2000" dirty="0"/>
          </a:p>
        </p:txBody>
      </p:sp>
      <p:sp>
        <p:nvSpPr>
          <p:cNvPr id="43" name="提取 42"/>
          <p:cNvSpPr>
            <a:spLocks noChangeAspect="1"/>
          </p:cNvSpPr>
          <p:nvPr/>
        </p:nvSpPr>
        <p:spPr>
          <a:xfrm>
            <a:off x="4065643" y="1729191"/>
            <a:ext cx="342900" cy="342900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合并 43"/>
          <p:cNvSpPr>
            <a:spLocks noChangeAspect="1"/>
          </p:cNvSpPr>
          <p:nvPr/>
        </p:nvSpPr>
        <p:spPr>
          <a:xfrm>
            <a:off x="4060516" y="2210867"/>
            <a:ext cx="342900" cy="3429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4" y="909435"/>
            <a:ext cx="525440" cy="547799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34" y="3747500"/>
            <a:ext cx="4128341" cy="2362984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435041" y="3696063"/>
            <a:ext cx="914400" cy="5549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录音</a:t>
            </a:r>
            <a:endParaRPr kumimoji="1"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3193099" y="3711743"/>
            <a:ext cx="914400" cy="5549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/>
              <a:t>播放</a:t>
            </a:r>
            <a:endParaRPr kumimoji="1" lang="zh-CN" altLang="en-US" sz="2000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978" y="1425420"/>
            <a:ext cx="4425022" cy="16383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977" y="3608121"/>
            <a:ext cx="4425023" cy="19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92</Words>
  <Application>Microsoft Macintosh PowerPoint</Application>
  <PresentationFormat>全屏显示(4:3)</PresentationFormat>
  <Paragraphs>45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读新闻 学英语 NewsEnglish</vt:lpstr>
      <vt:lpstr>应用推介语</vt:lpstr>
      <vt:lpstr>进入界面之Splash</vt:lpstr>
      <vt:lpstr>新闻：定制喜欢的新闻频道</vt:lpstr>
      <vt:lpstr>庖丁解牛：让新闻彻底透彻</vt:lpstr>
      <vt:lpstr>风格参考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读新闻 学英语 NewsEnglish</dc:title>
  <dc:creator>ramonqlee ramonqlee</dc:creator>
  <cp:lastModifiedBy>ramonqlee ramonqlee</cp:lastModifiedBy>
  <cp:revision>123</cp:revision>
  <dcterms:created xsi:type="dcterms:W3CDTF">2015-01-18T22:21:30Z</dcterms:created>
  <dcterms:modified xsi:type="dcterms:W3CDTF">2015-01-20T10:41:47Z</dcterms:modified>
</cp:coreProperties>
</file>