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3"/>
    <p:sldMasterId id="2147483901" r:id="rId4"/>
  </p:sldMasterIdLst>
  <p:notesMasterIdLst>
    <p:notesMasterId r:id="rId12"/>
  </p:notesMasterIdLst>
  <p:sldIdLst>
    <p:sldId id="2147482234" r:id="rId5"/>
    <p:sldId id="2147480783" r:id="rId6"/>
    <p:sldId id="2147482238" r:id="rId7"/>
    <p:sldId id="2147482263" r:id="rId8"/>
    <p:sldId id="2147482262" r:id="rId9"/>
    <p:sldId id="2147482261" r:id="rId10"/>
    <p:sldId id="2147482259" r:id="rId11"/>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E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42"/>
    <p:restoredTop sz="84992" autoAdjust="0"/>
  </p:normalViewPr>
  <p:slideViewPr>
    <p:cSldViewPr snapToGrid="0">
      <p:cViewPr varScale="1">
        <p:scale>
          <a:sx n="64" d="100"/>
          <a:sy n="64" d="100"/>
        </p:scale>
        <p:origin x="91" y="31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8551F-72C8-F749-A426-E6DB6B32038A}" type="datetimeFigureOut">
              <a:rPr lang="en-NL" smtClean="0"/>
              <a:t>03/02/2025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BEE42-667E-5D45-8DBC-38B569029167}" type="slidenum">
              <a:rPr lang="en-NL" smtClean="0"/>
              <a:t>‹Nº›</a:t>
            </a:fld>
            <a:endParaRPr lang="en-NL"/>
          </a:p>
        </p:txBody>
      </p:sp>
    </p:spTree>
    <p:extLst>
      <p:ext uri="{BB962C8B-B14F-4D97-AF65-F5344CB8AC3E}">
        <p14:creationId xmlns:p14="http://schemas.microsoft.com/office/powerpoint/2010/main" val="326352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162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C346F-E5E6-313A-CAEF-666547F21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34E9E-B6B0-F7BE-0211-46EB1EED4C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FB2EA-0F4B-B49A-7738-F75399370C1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7E04EF02-CD72-F185-D3A7-6F6057A587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36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C346F-E5E6-313A-CAEF-666547F21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34E9E-B6B0-F7BE-0211-46EB1EED4C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FB2EA-0F4B-B49A-7738-F75399370C18}"/>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7E04EF02-CD72-F185-D3A7-6F6057A587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384B5FA-D367-6F43-8245-1FDAEEC1F7BB}"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704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lobal Event Presenta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12252"/>
            <a:ext cx="1609211" cy="430887"/>
          </a:xfrm>
          <a:prstGeom prst="rect">
            <a:avLst/>
          </a:prstGeom>
          <a:noFill/>
        </p:spPr>
        <p:txBody>
          <a:bodyPr wrap="square" lIns="0" tIns="0" rIns="0" bIns="0" rtlCol="0">
            <a:spAutoFit/>
          </a:bodyPr>
          <a:lstStyle/>
          <a:p>
            <a:pPr algn="ctr"/>
            <a:r>
              <a:rPr lang="es-ES" sz="2800" dirty="0">
                <a:solidFill>
                  <a:schemeClr val="bg1"/>
                </a:solidFill>
                <a:latin typeface="Lufga" panose="00000500000000000000" pitchFamily="50" charset="0"/>
              </a:rPr>
              <a:t>Madrid</a:t>
            </a:r>
          </a:p>
        </p:txBody>
      </p:sp>
    </p:spTree>
    <p:extLst>
      <p:ext uri="{BB962C8B-B14F-4D97-AF65-F5344CB8AC3E}">
        <p14:creationId xmlns:p14="http://schemas.microsoft.com/office/powerpoint/2010/main" val="32797226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entered with sub">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889E3AB3-ACD5-318F-E139-4E89957EA90B}"/>
              </a:ext>
            </a:extLst>
          </p:cNvPr>
          <p:cNvSpPr>
            <a:spLocks noGrp="1"/>
          </p:cNvSpPr>
          <p:nvPr>
            <p:ph sz="quarter" idx="10"/>
          </p:nvPr>
        </p:nvSpPr>
        <p:spPr>
          <a:xfrm>
            <a:off x="584200" y="1436688"/>
            <a:ext cx="11025188" cy="5127625"/>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Tree>
    <p:extLst>
      <p:ext uri="{BB962C8B-B14F-4D97-AF65-F5344CB8AC3E}">
        <p14:creationId xmlns:p14="http://schemas.microsoft.com/office/powerpoint/2010/main" val="2856454800"/>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2A724-F74D-AF1C-842F-6732465903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78B5E638-B554-BA91-6D0F-86A6059AE953}"/>
              </a:ext>
            </a:extLst>
          </p:cNvPr>
          <p:cNvSpPr>
            <a:spLocks noGrp="1"/>
          </p:cNvSpPr>
          <p:nvPr>
            <p:ph type="subTitle" idx="1"/>
          </p:nvPr>
        </p:nvSpPr>
        <p:spPr>
          <a:xfrm>
            <a:off x="1524000" y="3602038"/>
            <a:ext cx="9144000" cy="369332"/>
          </a:xfrm>
        </p:spPr>
        <p:txBody>
          <a:bodyPr/>
          <a:lstStyle>
            <a:lvl1pPr marL="0" indent="0" algn="ctr">
              <a:buNone/>
              <a:defRPr sz="2400">
                <a:solidFill>
                  <a:srgbClr val="8DE97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NL" dirty="0"/>
          </a:p>
        </p:txBody>
      </p:sp>
      <p:sp>
        <p:nvSpPr>
          <p:cNvPr id="4" name="Date Placeholder 3">
            <a:extLst>
              <a:ext uri="{FF2B5EF4-FFF2-40B4-BE49-F238E27FC236}">
                <a16:creationId xmlns:a16="http://schemas.microsoft.com/office/drawing/2014/main" id="{746B1CC8-4964-B9AB-9A96-DA459B07420D}"/>
              </a:ext>
            </a:extLst>
          </p:cNvPr>
          <p:cNvSpPr>
            <a:spLocks noGrp="1"/>
          </p:cNvSpPr>
          <p:nvPr>
            <p:ph type="dt" sz="half" idx="10"/>
          </p:nvPr>
        </p:nvSpPr>
        <p:spPr/>
        <p:txBody>
          <a:bodyPr/>
          <a:lstStyle/>
          <a:p>
            <a:fld id="{5EF949EC-082D-F14F-90BA-B4B38FA4009F}" type="datetimeFigureOut">
              <a:rPr lang="en-NL" smtClean="0"/>
              <a:t>03/02/2025</a:t>
            </a:fld>
            <a:endParaRPr lang="en-NL"/>
          </a:p>
        </p:txBody>
      </p:sp>
      <p:sp>
        <p:nvSpPr>
          <p:cNvPr id="5" name="Footer Placeholder 4">
            <a:extLst>
              <a:ext uri="{FF2B5EF4-FFF2-40B4-BE49-F238E27FC236}">
                <a16:creationId xmlns:a16="http://schemas.microsoft.com/office/drawing/2014/main" id="{D432E433-012C-6B39-7D64-250A73A5528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B554277-0310-8E57-3438-A946AEDA54DD}"/>
              </a:ext>
            </a:extLst>
          </p:cNvPr>
          <p:cNvSpPr>
            <a:spLocks noGrp="1"/>
          </p:cNvSpPr>
          <p:nvPr>
            <p:ph type="sldNum" sz="quarter" idx="12"/>
          </p:nvPr>
        </p:nvSpPr>
        <p:spPr/>
        <p:txBody>
          <a:bodyPr/>
          <a:lstStyle/>
          <a:p>
            <a:fld id="{CF0971CE-D03B-1C43-BE5D-AC46648E9376}" type="slidenum">
              <a:rPr lang="en-NL" smtClean="0"/>
              <a:t>‹Nº›</a:t>
            </a:fld>
            <a:endParaRPr lang="en-NL"/>
          </a:p>
        </p:txBody>
      </p:sp>
    </p:spTree>
    <p:extLst>
      <p:ext uri="{BB962C8B-B14F-4D97-AF65-F5344CB8AC3E}">
        <p14:creationId xmlns:p14="http://schemas.microsoft.com/office/powerpoint/2010/main" val="195385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orta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E251589B-D08D-9A6A-CFA1-C1BBB433EA87}"/>
              </a:ext>
            </a:extLst>
          </p:cNvPr>
          <p:cNvSpPr/>
          <p:nvPr userDrawn="1"/>
        </p:nvSpPr>
        <p:spPr bwMode="auto">
          <a:xfrm>
            <a:off x="10109739" y="453508"/>
            <a:ext cx="1609210" cy="566057"/>
          </a:xfrm>
          <a:prstGeom prst="roundRect">
            <a:avLst>
              <a:gd name="adj" fmla="val 23260"/>
            </a:avLst>
          </a:prstGeom>
          <a:solidFill>
            <a:srgbClr val="D5522B"/>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CuadroTexto 20">
            <a:extLst>
              <a:ext uri="{FF2B5EF4-FFF2-40B4-BE49-F238E27FC236}">
                <a16:creationId xmlns:a16="http://schemas.microsoft.com/office/drawing/2014/main" id="{12A0CB4F-5BF9-277D-1D67-F7E5175EC875}"/>
              </a:ext>
            </a:extLst>
          </p:cNvPr>
          <p:cNvSpPr txBox="1"/>
          <p:nvPr userDrawn="1"/>
        </p:nvSpPr>
        <p:spPr>
          <a:xfrm>
            <a:off x="10095108" y="560380"/>
            <a:ext cx="1609211" cy="400110"/>
          </a:xfrm>
          <a:prstGeom prst="rect">
            <a:avLst/>
          </a:prstGeom>
          <a:noFill/>
        </p:spPr>
        <p:txBody>
          <a:bodyPr wrap="square" lIns="0" tIns="0" rIns="0" bIns="0" rtlCol="0">
            <a:spAutoFit/>
          </a:bodyPr>
          <a:lstStyle/>
          <a:p>
            <a:pPr algn="ctr"/>
            <a:r>
              <a:rPr lang="es-ES" sz="2600" dirty="0">
                <a:solidFill>
                  <a:schemeClr val="bg1"/>
                </a:solidFill>
                <a:latin typeface="Lufga" panose="00000500000000000000" pitchFamily="50" charset="0"/>
              </a:rPr>
              <a:t>Valencia</a:t>
            </a:r>
          </a:p>
        </p:txBody>
      </p:sp>
    </p:spTree>
    <p:extLst>
      <p:ext uri="{BB962C8B-B14F-4D97-AF65-F5344CB8AC3E}">
        <p14:creationId xmlns:p14="http://schemas.microsoft.com/office/powerpoint/2010/main" val="346689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trocinadores">
    <p:bg>
      <p:bgPr>
        <a:solidFill>
          <a:srgbClr val="061F2C"/>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B2249077-1C5B-AAF0-9401-4873FE65A68F}"/>
              </a:ext>
            </a:extLst>
          </p:cNvPr>
          <p:cNvSpPr txBox="1"/>
          <p:nvPr userDrawn="1"/>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sp>
        <p:nvSpPr>
          <p:cNvPr id="3" name="Rectángulo: esquinas redondeadas 2">
            <a:extLst>
              <a:ext uri="{FF2B5EF4-FFF2-40B4-BE49-F238E27FC236}">
                <a16:creationId xmlns:a16="http://schemas.microsoft.com/office/drawing/2014/main" id="{15BEB945-082C-BEBB-B13A-76D0FFE9F04E}"/>
              </a:ext>
            </a:extLst>
          </p:cNvPr>
          <p:cNvSpPr/>
          <p:nvPr userDrawn="1"/>
        </p:nvSpPr>
        <p:spPr bwMode="auto">
          <a:xfrm>
            <a:off x="697832" y="2628079"/>
            <a:ext cx="10792326" cy="3936234"/>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7" descr="A black background with white text&#10;&#10;Description automatically generated">
            <a:extLst>
              <a:ext uri="{FF2B5EF4-FFF2-40B4-BE49-F238E27FC236}">
                <a16:creationId xmlns:a16="http://schemas.microsoft.com/office/drawing/2014/main" id="{7EC3FC85-B71B-2A1B-E663-35259D86C21D}"/>
              </a:ext>
            </a:extLst>
          </p:cNvPr>
          <p:cNvPicPr>
            <a:picLocks noChangeAspect="1"/>
          </p:cNvPicPr>
          <p:nvPr userDrawn="1"/>
        </p:nvPicPr>
        <p:blipFill>
          <a:blip r:embed="rId2"/>
          <a:stretch>
            <a:fillRect/>
          </a:stretch>
        </p:blipFill>
        <p:spPr>
          <a:xfrm>
            <a:off x="7723271" y="813564"/>
            <a:ext cx="2781300" cy="869156"/>
          </a:xfrm>
          <a:prstGeom prst="rect">
            <a:avLst/>
          </a:prstGeom>
        </p:spPr>
      </p:pic>
      <p:pic>
        <p:nvPicPr>
          <p:cNvPr id="16" name="Imagen 15" descr="Una caricatura de una ciudad&#10;&#10;Descripción generada automáticamente con confianza media">
            <a:extLst>
              <a:ext uri="{FF2B5EF4-FFF2-40B4-BE49-F238E27FC236}">
                <a16:creationId xmlns:a16="http://schemas.microsoft.com/office/drawing/2014/main" id="{1FF6DCBD-1CA8-51AE-8B61-A0E893737F43}"/>
              </a:ext>
            </a:extLst>
          </p:cNvPr>
          <p:cNvPicPr>
            <a:picLocks noChangeAspect="1"/>
          </p:cNvPicPr>
          <p:nvPr userDrawn="1"/>
        </p:nvPicPr>
        <p:blipFill>
          <a:blip r:embed="rId3"/>
          <a:stretch>
            <a:fillRect/>
          </a:stretch>
        </p:blipFill>
        <p:spPr>
          <a:xfrm>
            <a:off x="10683124" y="598143"/>
            <a:ext cx="1215189" cy="1215189"/>
          </a:xfrm>
          <a:prstGeom prst="rect">
            <a:avLst/>
          </a:prstGeom>
        </p:spPr>
      </p:pic>
    </p:spTree>
    <p:extLst>
      <p:ext uri="{BB962C8B-B14F-4D97-AF65-F5344CB8AC3E}">
        <p14:creationId xmlns:p14="http://schemas.microsoft.com/office/powerpoint/2010/main" val="33778078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INAL">
    <p:bg>
      <p:bgPr>
        <a:solidFill>
          <a:srgbClr val="061F2C"/>
        </a:solidFill>
        <a:effectLst/>
      </p:bgPr>
    </p:bg>
    <p:spTree>
      <p:nvGrpSpPr>
        <p:cNvPr id="1" name=""/>
        <p:cNvGrpSpPr/>
        <p:nvPr/>
      </p:nvGrpSpPr>
      <p:grpSpPr>
        <a:xfrm>
          <a:off x="0" y="0"/>
          <a:ext cx="0" cy="0"/>
          <a:chOff x="0" y="0"/>
          <a:chExt cx="0" cy="0"/>
        </a:xfrm>
      </p:grpSpPr>
      <p:pic>
        <p:nvPicPr>
          <p:cNvPr id="5" name="Imagen 4" descr="Una caricatura de una ciudad&#10;&#10;Descripción generada automáticamente con confianza media">
            <a:extLst>
              <a:ext uri="{FF2B5EF4-FFF2-40B4-BE49-F238E27FC236}">
                <a16:creationId xmlns:a16="http://schemas.microsoft.com/office/drawing/2014/main" id="{E8301C60-DEC5-9531-1377-D6BEB2021A25}"/>
              </a:ext>
            </a:extLst>
          </p:cNvPr>
          <p:cNvPicPr>
            <a:picLocks noChangeAspect="1"/>
          </p:cNvPicPr>
          <p:nvPr userDrawn="1"/>
        </p:nvPicPr>
        <p:blipFill>
          <a:blip r:embed="rId2"/>
          <a:stretch>
            <a:fillRect/>
          </a:stretch>
        </p:blipFill>
        <p:spPr>
          <a:xfrm>
            <a:off x="3200400" y="533400"/>
            <a:ext cx="5791200" cy="5791200"/>
          </a:xfrm>
          <a:prstGeom prst="rect">
            <a:avLst/>
          </a:prstGeom>
        </p:spPr>
      </p:pic>
    </p:spTree>
    <p:extLst>
      <p:ext uri="{BB962C8B-B14F-4D97-AF65-F5344CB8AC3E}">
        <p14:creationId xmlns:p14="http://schemas.microsoft.com/office/powerpoint/2010/main" val="36083251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sv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8" name="Picture 7" descr="A black background with white text&#10;&#10;Description automatically generated">
            <a:extLst>
              <a:ext uri="{FF2B5EF4-FFF2-40B4-BE49-F238E27FC236}">
                <a16:creationId xmlns:a16="http://schemas.microsoft.com/office/drawing/2014/main" id="{34228E91-4184-DE8E-76E4-BA5448F69DFF}"/>
              </a:ext>
            </a:extLst>
          </p:cNvPr>
          <p:cNvPicPr>
            <a:picLocks noChangeAspect="1"/>
          </p:cNvPicPr>
          <p:nvPr userDrawn="1"/>
        </p:nvPicPr>
        <p:blipFill>
          <a:blip r:embed="rId5"/>
          <a:stretch>
            <a:fillRect/>
          </a:stretch>
        </p:blipFill>
        <p:spPr>
          <a:xfrm>
            <a:off x="676973" y="6199018"/>
            <a:ext cx="1629941" cy="509356"/>
          </a:xfrm>
          <a:prstGeom prst="rect">
            <a:avLst/>
          </a:prstGeom>
        </p:spPr>
      </p:pic>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6"/>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pic>
        <p:nvPicPr>
          <p:cNvPr id="34" name="Imagen 33" descr="Una caricatura de una ciudad&#10;&#10;Descripción generada automáticamente con confianza media">
            <a:extLst>
              <a:ext uri="{FF2B5EF4-FFF2-40B4-BE49-F238E27FC236}">
                <a16:creationId xmlns:a16="http://schemas.microsoft.com/office/drawing/2014/main" id="{E121B9E2-C8A7-C3B4-5EAA-17CD9D303E3F}"/>
              </a:ext>
            </a:extLst>
          </p:cNvPr>
          <p:cNvPicPr>
            <a:picLocks noChangeAspect="1"/>
          </p:cNvPicPr>
          <p:nvPr userDrawn="1"/>
        </p:nvPicPr>
        <p:blipFill>
          <a:blip r:embed="rId7"/>
          <a:stretch>
            <a:fillRect/>
          </a:stretch>
        </p:blipFill>
        <p:spPr>
          <a:xfrm>
            <a:off x="10742339" y="5372581"/>
            <a:ext cx="1215189" cy="1215189"/>
          </a:xfrm>
          <a:prstGeom prst="rect">
            <a:avLst/>
          </a:prstGeom>
        </p:spPr>
      </p:pic>
      <p:sp>
        <p:nvSpPr>
          <p:cNvPr id="36" name="CuadroTexto 35">
            <a:extLst>
              <a:ext uri="{FF2B5EF4-FFF2-40B4-BE49-F238E27FC236}">
                <a16:creationId xmlns:a16="http://schemas.microsoft.com/office/drawing/2014/main" id="{13DB3655-A833-2F67-B33C-E1E291C8CA68}"/>
              </a:ext>
            </a:extLst>
          </p:cNvPr>
          <p:cNvSpPr txBox="1"/>
          <p:nvPr userDrawn="1"/>
        </p:nvSpPr>
        <p:spPr>
          <a:xfrm>
            <a:off x="5207190" y="6256536"/>
            <a:ext cx="1785745" cy="307777"/>
          </a:xfrm>
          <a:prstGeom prst="rect">
            <a:avLst/>
          </a:prstGeom>
          <a:noFill/>
        </p:spPr>
        <p:txBody>
          <a:bodyPr wrap="none" lIns="0" tIns="0" rIns="0" bIns="0" rtlCol="0">
            <a:spAutoFit/>
          </a:bodyPr>
          <a:lstStyle/>
          <a:p>
            <a:pPr algn="l"/>
            <a:r>
              <a:rPr lang="es-ES" sz="2000" b="1" dirty="0">
                <a:gradFill>
                  <a:gsLst>
                    <a:gs pos="2917">
                      <a:schemeClr val="tx1"/>
                    </a:gs>
                    <a:gs pos="30000">
                      <a:schemeClr val="tx1"/>
                    </a:gs>
                  </a:gsLst>
                  <a:lin ang="5400000" scaled="0"/>
                </a:gradFill>
              </a:rPr>
              <a:t>#GlobalAI2025</a:t>
            </a:r>
          </a:p>
        </p:txBody>
      </p:sp>
      <p:sp>
        <p:nvSpPr>
          <p:cNvPr id="37" name="Rectangle: Rounded Corners 4" descr="Dark - small container">
            <a:extLst>
              <a:ext uri="{FF2B5EF4-FFF2-40B4-BE49-F238E27FC236}">
                <a16:creationId xmlns:a16="http://schemas.microsoft.com/office/drawing/2014/main" id="{70C962B3-E934-8459-12F9-2AAD412368EC}"/>
              </a:ext>
            </a:extLst>
          </p:cNvPr>
          <p:cNvSpPr>
            <a:spLocks/>
          </p:cNvSpPr>
          <p:nvPr userDrawn="1"/>
        </p:nvSpPr>
        <p:spPr bwMode="auto">
          <a:xfrm>
            <a:off x="-13855" y="570271"/>
            <a:ext cx="12192000" cy="6858000"/>
          </a:xfrm>
          <a:prstGeom prst="roundRect">
            <a:avLst>
              <a:gd name="adj" fmla="val 0"/>
            </a:avLst>
          </a:prstGeom>
          <a:blipFill dpi="0" rotWithShape="1">
            <a:blip r:embed="rId8">
              <a:alphaModFix amt="20000"/>
              <a:extLst>
                <a:ext uri="{96DAC541-7B7A-43D3-8B79-37D633B846F1}">
                  <asvg:svgBlip xmlns:asvg="http://schemas.microsoft.com/office/drawing/2016/SVG/main" r:embed="rId9"/>
                </a:ext>
              </a:extLst>
            </a:blip>
            <a:srcRect/>
            <a:tile tx="0" ty="0" sx="100000" sy="100000" flip="none" algn="tl"/>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spTree>
    <p:extLst>
      <p:ext uri="{BB962C8B-B14F-4D97-AF65-F5344CB8AC3E}">
        <p14:creationId xmlns:p14="http://schemas.microsoft.com/office/powerpoint/2010/main" val="2701578604"/>
      </p:ext>
    </p:extLst>
  </p:cSld>
  <p:clrMap bg1="dk1" tx1="lt1" bg2="dk2" tx2="lt2" accent1="accent1" accent2="accent2" accent3="accent3" accent4="accent4" accent5="accent5" accent6="accent6" hlink="hlink" folHlink="folHlink"/>
  <p:sldLayoutIdLst>
    <p:sldLayoutId id="2147483896" r:id="rId1"/>
    <p:sldLayoutId id="2147483898" r:id="rId2"/>
    <p:sldLayoutId id="2147483899" r:id="rId3"/>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1"/>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4"/>
            <a:ext cx="11018520" cy="1573080"/>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4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
          <a:srcRect l="762"/>
          <a:stretch/>
        </p:blipFill>
        <p:spPr>
          <a:xfrm rot="5400000">
            <a:off x="9464500" y="2843774"/>
            <a:ext cx="6858000" cy="1170455"/>
          </a:xfrm>
          <a:prstGeom prst="rect">
            <a:avLst/>
          </a:prstGeom>
        </p:spPr>
      </p:pic>
      <p:sp>
        <p:nvSpPr>
          <p:cNvPr id="5" name="Footer Placeholder 2">
            <a:extLst>
              <a:ext uri="{FF2B5EF4-FFF2-40B4-BE49-F238E27FC236}">
                <a16:creationId xmlns:a16="http://schemas.microsoft.com/office/drawing/2014/main" id="{0453F453-1A3F-4CC4-84B7-ECD03B42904D}"/>
              </a:ext>
            </a:extLst>
          </p:cNvPr>
          <p:cNvSpPr txBox="1">
            <a:spLocks/>
          </p:cNvSpPr>
          <p:nvPr userDrawn="1"/>
        </p:nvSpPr>
        <p:spPr>
          <a:xfrm>
            <a:off x="3392565" y="7081360"/>
            <a:ext cx="5279136" cy="138499"/>
          </a:xfrm>
          <a:prstGeom prst="rect">
            <a:avLst/>
          </a:prstGeom>
          <a:noFill/>
        </p:spPr>
        <p:txBody>
          <a:bodyPr wrap="square" lIns="0" tIns="0" rIns="0" bIns="0" rtlCol="0" anchor="ctr">
            <a:spAutoFit/>
          </a:bodyPr>
          <a:lstStyle>
            <a:defPPr>
              <a:defRPr lang="en-US"/>
            </a:defPPr>
            <a:lvl1pPr algn="ctr">
              <a:defRPr sz="1200">
                <a:gradFill>
                  <a:gsLst>
                    <a:gs pos="2917">
                      <a:schemeClr val="tx1">
                        <a:alpha val="25000"/>
                      </a:schemeClr>
                    </a:gs>
                    <a:gs pos="30000">
                      <a:schemeClr val="tx1">
                        <a:alpha val="25000"/>
                      </a:schemeClr>
                    </a:gs>
                  </a:gsLst>
                  <a:lin ang="5400000" scaled="0"/>
                </a:gradFill>
                <a:latin typeface="+mj-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900"/>
              <a:t>MICROSOFT CONFIDENTIAL – NON-DISCLOSURE AGREEMENT REQUIRED</a:t>
            </a:r>
          </a:p>
        </p:txBody>
      </p:sp>
    </p:spTree>
    <p:extLst>
      <p:ext uri="{BB962C8B-B14F-4D97-AF65-F5344CB8AC3E}">
        <p14:creationId xmlns:p14="http://schemas.microsoft.com/office/powerpoint/2010/main" val="429938501"/>
      </p:ext>
    </p:extLst>
  </p:cSld>
  <p:clrMap bg1="dk1" tx1="lt1" bg2="dk2" tx2="lt2" accent1="accent1" accent2="accent2" accent3="accent3" accent4="accent4" accent5="accent5" accent6="accent6" hlink="hlink" folHlink="folHlink"/>
  <p:sldLayoutIdLst>
    <p:sldLayoutId id="2147483902" r:id="rId1"/>
    <p:sldLayoutId id="2147483903" r:id="rId2"/>
    <p:sldLayoutId id="2147483904" r:id="rId3"/>
  </p:sldLayoutIdLst>
  <p:transition>
    <p:fade/>
  </p:transition>
  <p:hf sldNum="0" hdr="0" dt="0"/>
  <p:txStyles>
    <p:titleStyle>
      <a:lvl1pPr algn="l" defTabSz="932719" rtl="0" eaLnBrk="1" latinLnBrk="0" hangingPunct="1">
        <a:lnSpc>
          <a:spcPct val="100000"/>
        </a:lnSpc>
        <a:spcBef>
          <a:spcPct val="0"/>
        </a:spcBef>
        <a:buNone/>
        <a:defRPr lang="en-US" sz="3200" b="0" kern="1200" cap="none" spc="-51" baseline="0" dirty="0" smtClean="0">
          <a:ln w="3175">
            <a:noFill/>
          </a:ln>
          <a:solidFill>
            <a:schemeClr val="tx1"/>
          </a:solidFill>
          <a:effectLst/>
          <a:latin typeface="+mj-lt"/>
          <a:ea typeface="+mn-ea"/>
          <a:cs typeface="Segoe UI" pitchFamily="34" charset="0"/>
        </a:defRPr>
      </a:lvl1pPr>
    </p:titleStyle>
    <p:body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30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046E3-5B89-C8D5-A77C-4C672A2D5DAE}"/>
              </a:ext>
            </a:extLst>
          </p:cNvPr>
          <p:cNvSpPr txBox="1"/>
          <p:nvPr/>
        </p:nvSpPr>
        <p:spPr>
          <a:xfrm>
            <a:off x="853854" y="652732"/>
            <a:ext cx="10522113" cy="769441"/>
          </a:xfrm>
          <a:prstGeom prst="rect">
            <a:avLst/>
          </a:prstGeom>
          <a:noFill/>
        </p:spPr>
        <p:txBody>
          <a:bodyPr wrap="square">
            <a:spAutoFit/>
          </a:bodyPr>
          <a:lstStyle/>
          <a:p>
            <a:pPr lvl="0" algn="ctr" defTabSz="914367">
              <a:defRPr/>
            </a:pPr>
            <a:r>
              <a:rPr lang="en-US" sz="4400" b="1" dirty="0" err="1">
                <a:solidFill>
                  <a:srgbClr val="8DE971"/>
                </a:solidFill>
                <a:latin typeface="Segoe UI" panose="020B0502040204020203" pitchFamily="34" charset="0"/>
              </a:rPr>
              <a:t>Título</a:t>
            </a:r>
            <a:r>
              <a:rPr lang="en-US" sz="4400" b="1" dirty="0">
                <a:solidFill>
                  <a:srgbClr val="8DE971"/>
                </a:solidFill>
                <a:latin typeface="Segoe UI" panose="020B0502040204020203" pitchFamily="34" charset="0"/>
              </a:rPr>
              <a:t> </a:t>
            </a:r>
            <a:r>
              <a:rPr lang="en-US" sz="4400" b="1" dirty="0" err="1">
                <a:solidFill>
                  <a:srgbClr val="8DE971"/>
                </a:solidFill>
                <a:latin typeface="Segoe UI" panose="020B0502040204020203" pitchFamily="34" charset="0"/>
              </a:rPr>
              <a:t>sesión</a:t>
            </a:r>
            <a:endParaRPr kumimoji="0" lang="en-CA" sz="4400" b="1" i="0" u="none" strike="noStrike" kern="1200" cap="none" spc="-50" normalizeH="0" baseline="0" noProof="0" dirty="0">
              <a:ln w="3175">
                <a:noFill/>
              </a:ln>
              <a:solidFill>
                <a:srgbClr val="8DE971"/>
              </a:solidFill>
              <a:effectLst/>
              <a:uLnTx/>
              <a:uFillTx/>
              <a:latin typeface="Segoe UI" panose="020B0502040204020203" pitchFamily="34" charset="0"/>
              <a:cs typeface="Segoe UI" panose="020B0502040204020203" pitchFamily="34" charset="0"/>
            </a:endParaRPr>
          </a:p>
        </p:txBody>
      </p:sp>
      <p:sp>
        <p:nvSpPr>
          <p:cNvPr id="2" name="TextBox 7">
            <a:extLst>
              <a:ext uri="{FF2B5EF4-FFF2-40B4-BE49-F238E27FC236}">
                <a16:creationId xmlns:a16="http://schemas.microsoft.com/office/drawing/2014/main" id="{9F9561D3-85CA-8C75-55B6-0C21CC561CEF}"/>
              </a:ext>
            </a:extLst>
          </p:cNvPr>
          <p:cNvSpPr txBox="1"/>
          <p:nvPr/>
        </p:nvSpPr>
        <p:spPr>
          <a:xfrm>
            <a:off x="870685" y="3886155"/>
            <a:ext cx="4861042"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1</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4" name="TextBox 7">
            <a:extLst>
              <a:ext uri="{FF2B5EF4-FFF2-40B4-BE49-F238E27FC236}">
                <a16:creationId xmlns:a16="http://schemas.microsoft.com/office/drawing/2014/main" id="{0DBEEF55-CCD8-FBE5-0066-1A6B02E8D265}"/>
              </a:ext>
            </a:extLst>
          </p:cNvPr>
          <p:cNvSpPr txBox="1"/>
          <p:nvPr/>
        </p:nvSpPr>
        <p:spPr>
          <a:xfrm>
            <a:off x="5908717" y="3815734"/>
            <a:ext cx="5225314" cy="830997"/>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8DE971"/>
                </a:solidFill>
                <a:effectLst/>
                <a:uLnTx/>
                <a:uFillTx/>
                <a:latin typeface="Segoe UI" panose="020B0502040204020203" pitchFamily="34" charset="0"/>
                <a:ea typeface="+mn-ea"/>
                <a:cs typeface="Segoe UI" panose="020B0502040204020203" pitchFamily="34" charset="0"/>
              </a:rPr>
              <a:t>Name 2</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prstClr val="white"/>
                </a:solidFill>
                <a:effectLst/>
                <a:uLnTx/>
                <a:uFillTx/>
                <a:latin typeface="Segoe UI Light" panose="020B0502040204020203" pitchFamily="34" charset="0"/>
                <a:ea typeface="+mn-ea"/>
                <a:cs typeface="Segoe UI Light" panose="020B0502040204020203" pitchFamily="34" charset="0"/>
              </a:rPr>
              <a:t>Job Title</a:t>
            </a:r>
          </a:p>
        </p:txBody>
      </p:sp>
      <p:sp>
        <p:nvSpPr>
          <p:cNvPr id="5" name="TextBox 6">
            <a:extLst>
              <a:ext uri="{FF2B5EF4-FFF2-40B4-BE49-F238E27FC236}">
                <a16:creationId xmlns:a16="http://schemas.microsoft.com/office/drawing/2014/main" id="{6FAD2647-AD77-A805-E92E-1E258514541E}"/>
              </a:ext>
            </a:extLst>
          </p:cNvPr>
          <p:cNvSpPr txBox="1"/>
          <p:nvPr/>
        </p:nvSpPr>
        <p:spPr>
          <a:xfrm>
            <a:off x="870685" y="4786114"/>
            <a:ext cx="10522113"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sp>
        <p:nvSpPr>
          <p:cNvPr id="6" name="TextBox 6">
            <a:extLst>
              <a:ext uri="{FF2B5EF4-FFF2-40B4-BE49-F238E27FC236}">
                <a16:creationId xmlns:a16="http://schemas.microsoft.com/office/drawing/2014/main" id="{59DD2E54-4A92-823D-5702-51575288CD4A}"/>
              </a:ext>
            </a:extLst>
          </p:cNvPr>
          <p:cNvSpPr txBox="1"/>
          <p:nvPr/>
        </p:nvSpPr>
        <p:spPr>
          <a:xfrm>
            <a:off x="5936097" y="4816723"/>
            <a:ext cx="3869509" cy="774571"/>
          </a:xfrm>
          <a:prstGeom prst="rect">
            <a:avLst/>
          </a:prstGeom>
          <a:noFill/>
        </p:spPr>
        <p:txBody>
          <a:bodyPr wrap="square">
            <a:spAutoFit/>
          </a:bodyPr>
          <a:lstStyle/>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@name</a:t>
            </a:r>
          </a:p>
          <a:p>
            <a:pPr lvl="0">
              <a:lnSpc>
                <a:spcPct val="90000"/>
              </a:lnSpc>
              <a:spcBef>
                <a:spcPts val="1000"/>
              </a:spcBef>
              <a:defRPr/>
            </a:pPr>
            <a:r>
              <a:rPr lang="en-US" sz="2000" b="1" spc="-50" dirty="0">
                <a:ln w="3175">
                  <a:noFill/>
                </a:ln>
                <a:solidFill>
                  <a:prstClr val="white"/>
                </a:solidFill>
                <a:latin typeface="Segoe UI Semibold" panose="020B0502040204020203" pitchFamily="34" charset="0"/>
                <a:cs typeface="Segoe UI Semibold" panose="020B0502040204020203" pitchFamily="34" charset="0"/>
              </a:rPr>
              <a:t>linkedin.com/in/name</a:t>
            </a:r>
            <a:endParaRPr lang="en-US" sz="2800" b="1" spc="-50" dirty="0">
              <a:ln w="3175">
                <a:noFill/>
              </a:ln>
              <a:solidFill>
                <a:prstClr val="white"/>
              </a:solidFill>
              <a:latin typeface="Segoe UI Semibold" panose="020B0502040204020203" pitchFamily="34" charset="0"/>
              <a:cs typeface="Segoe UI Semibold" panose="020B0502040204020203" pitchFamily="34" charset="0"/>
            </a:endParaRPr>
          </a:p>
        </p:txBody>
      </p:sp>
    </p:spTree>
    <p:extLst>
      <p:ext uri="{BB962C8B-B14F-4D97-AF65-F5344CB8AC3E}">
        <p14:creationId xmlns:p14="http://schemas.microsoft.com/office/powerpoint/2010/main" val="11485821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decel="5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decel="50000" fill="hold" grpId="1" nodeType="withEffect">
                                  <p:stCondLst>
                                    <p:cond delay="0"/>
                                  </p:stCondLst>
                                  <p:childTnLst>
                                    <p:animMotion origin="layout" path="M 0 5.55112E-17 L 0.02057 0.00046 " pathEditMode="relative" rAng="0" ptsTypes="AA">
                                      <p:cBhvr>
                                        <p:cTn id="9" dur="500" spd="-100000" fill="hold"/>
                                        <p:tgtEl>
                                          <p:spTgt spid="7"/>
                                        </p:tgtEl>
                                        <p:attrNameLst>
                                          <p:attrName>ppt_x</p:attrName>
                                          <p:attrName>ppt_y</p:attrName>
                                        </p:attrNameLst>
                                      </p:cBhvr>
                                      <p:rCtr x="1029" y="23"/>
                                    </p:animMotion>
                                  </p:childTnLst>
                                </p:cTn>
                              </p:par>
                              <p:par>
                                <p:cTn id="10" presetID="1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42" presetClass="path" presetSubtype="0" decel="50000" fill="hold" grpId="1" nodeType="withEffect">
                                  <p:stCondLst>
                                    <p:cond delay="0"/>
                                  </p:stCondLst>
                                  <p:childTnLst>
                                    <p:animMotion origin="layout" path="M 0.00105 -0.00208 L 0.03698 -0.00208 " pathEditMode="relative" rAng="0" ptsTypes="AA">
                                      <p:cBhvr>
                                        <p:cTn id="20" dur="500" spd="-100000" fill="hold"/>
                                        <p:tgtEl>
                                          <p:spTgt spid="5"/>
                                        </p:tgtEl>
                                        <p:attrNameLst>
                                          <p:attrName>ppt_x</p:attrName>
                                          <p:attrName>ppt_y</p:attrName>
                                        </p:attrNameLst>
                                      </p:cBhvr>
                                      <p:rCtr x="1797" y="0"/>
                                    </p:animMotion>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42" presetClass="path" presetSubtype="0" decel="50000" fill="hold" grpId="1" nodeType="withEffect">
                                  <p:stCondLst>
                                    <p:cond delay="0"/>
                                  </p:stCondLst>
                                  <p:childTnLst>
                                    <p:animMotion origin="layout" path="M 0.00105 -0.00208 L 0.03698 -0.00208 " pathEditMode="relative" rAng="0" ptsTypes="AA">
                                      <p:cBhvr>
                                        <p:cTn id="25" dur="500" spd="-100000" fill="hold"/>
                                        <p:tgtEl>
                                          <p:spTgt spid="6"/>
                                        </p:tgtEl>
                                        <p:attrNameLst>
                                          <p:attrName>ppt_x</p:attrName>
                                          <p:attrName>ppt_y</p:attrName>
                                        </p:attrNameLst>
                                      </p:cBhvr>
                                      <p:rCtr x="17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4" grpId="0"/>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1F2C"/>
        </a:solidFill>
        <a:effectLst/>
      </p:bgPr>
    </p:bg>
    <p:spTree>
      <p:nvGrpSpPr>
        <p:cNvPr id="1" name="">
          <a:extLst>
            <a:ext uri="{FF2B5EF4-FFF2-40B4-BE49-F238E27FC236}">
              <a16:creationId xmlns:a16="http://schemas.microsoft.com/office/drawing/2014/main" id="{D68CBD66-A9E8-071F-B2CA-0D51A5144B9E}"/>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F3AD5029-7CE4-A7D8-4917-B7CE98DCA9A8}"/>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0" name="Gráfico 9">
            <a:extLst>
              <a:ext uri="{FF2B5EF4-FFF2-40B4-BE49-F238E27FC236}">
                <a16:creationId xmlns:a16="http://schemas.microsoft.com/office/drawing/2014/main" id="{13B62FA7-B038-93AF-E1D7-A562B2BCA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6275" y="5583238"/>
            <a:ext cx="3219450" cy="685800"/>
          </a:xfrm>
          <a:prstGeom prst="rect">
            <a:avLst/>
          </a:prstGeom>
        </p:spPr>
      </p:pic>
      <p:pic>
        <p:nvPicPr>
          <p:cNvPr id="12" name="Imagen 11" descr="Texto, Logotipo&#10;&#10;Descripción generada automáticamente">
            <a:extLst>
              <a:ext uri="{FF2B5EF4-FFF2-40B4-BE49-F238E27FC236}">
                <a16:creationId xmlns:a16="http://schemas.microsoft.com/office/drawing/2014/main" id="{47A3D0E7-0948-73B7-BDB3-7A132398B586}"/>
              </a:ext>
            </a:extLst>
          </p:cNvPr>
          <p:cNvPicPr>
            <a:picLocks noChangeAspect="1"/>
          </p:cNvPicPr>
          <p:nvPr/>
        </p:nvPicPr>
        <p:blipFill>
          <a:blip r:embed="rId5"/>
          <a:stretch>
            <a:fillRect/>
          </a:stretch>
        </p:blipFill>
        <p:spPr>
          <a:xfrm>
            <a:off x="584200" y="2852557"/>
            <a:ext cx="5768474" cy="1676056"/>
          </a:xfrm>
          <a:prstGeom prst="rect">
            <a:avLst/>
          </a:prstGeom>
        </p:spPr>
      </p:pic>
      <p:pic>
        <p:nvPicPr>
          <p:cNvPr id="14" name="Imagen 13">
            <a:extLst>
              <a:ext uri="{FF2B5EF4-FFF2-40B4-BE49-F238E27FC236}">
                <a16:creationId xmlns:a16="http://schemas.microsoft.com/office/drawing/2014/main" id="{593434F8-5D75-7856-CF66-8FE86BAEBECF}"/>
              </a:ext>
            </a:extLst>
          </p:cNvPr>
          <p:cNvPicPr>
            <a:picLocks noChangeAspect="1"/>
          </p:cNvPicPr>
          <p:nvPr/>
        </p:nvPicPr>
        <p:blipFill>
          <a:blip r:embed="rId6"/>
          <a:stretch>
            <a:fillRect/>
          </a:stretch>
        </p:blipFill>
        <p:spPr>
          <a:xfrm>
            <a:off x="941806" y="4588771"/>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250452DA-87AF-5EC8-1E0B-0C790B2B8ADA}"/>
              </a:ext>
            </a:extLst>
          </p:cNvPr>
          <p:cNvPicPr>
            <a:picLocks noChangeAspect="1"/>
          </p:cNvPicPr>
          <p:nvPr/>
        </p:nvPicPr>
        <p:blipFill>
          <a:blip r:embed="rId7"/>
          <a:stretch>
            <a:fillRect/>
          </a:stretch>
        </p:blipFill>
        <p:spPr>
          <a:xfrm>
            <a:off x="6656301" y="2985465"/>
            <a:ext cx="4352593" cy="1410240"/>
          </a:xfrm>
          <a:prstGeom prst="rect">
            <a:avLst/>
          </a:prstGeom>
        </p:spPr>
      </p:pic>
    </p:spTree>
    <p:extLst>
      <p:ext uri="{BB962C8B-B14F-4D97-AF65-F5344CB8AC3E}">
        <p14:creationId xmlns:p14="http://schemas.microsoft.com/office/powerpoint/2010/main" val="110075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4D689-6ACC-74E8-6DD9-281AEEA62B40}"/>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3DF69B5E-0C78-2D65-592B-3B70654A76C8}"/>
              </a:ext>
            </a:extLst>
          </p:cNvPr>
          <p:cNvSpPr>
            <a:spLocks noGrp="1"/>
          </p:cNvSpPr>
          <p:nvPr>
            <p:ph type="subTitle" idx="1"/>
          </p:nvPr>
        </p:nvSpPr>
        <p:spPr>
          <a:xfrm>
            <a:off x="1524000" y="3602038"/>
            <a:ext cx="9144000" cy="369332"/>
          </a:xfrm>
        </p:spPr>
        <p:txBody>
          <a:bodyPr/>
          <a:lstStyle/>
          <a:p>
            <a:endParaRPr lang="es-ES" dirty="0"/>
          </a:p>
        </p:txBody>
      </p:sp>
      <p:sp>
        <p:nvSpPr>
          <p:cNvPr id="4" name="Marcador de pie de página 3">
            <a:extLst>
              <a:ext uri="{FF2B5EF4-FFF2-40B4-BE49-F238E27FC236}">
                <a16:creationId xmlns:a16="http://schemas.microsoft.com/office/drawing/2014/main" id="{5E5EA12D-136D-7733-C815-472BCBFED418}"/>
              </a:ext>
            </a:extLst>
          </p:cNvPr>
          <p:cNvSpPr>
            <a:spLocks noGrp="1"/>
          </p:cNvSpPr>
          <p:nvPr>
            <p:ph type="ftr" sz="quarter" idx="11"/>
          </p:nvPr>
        </p:nvSpPr>
        <p:spPr/>
        <p:txBody>
          <a:bodyPr/>
          <a:lstStyle/>
          <a:p>
            <a:endParaRPr lang="en-NL"/>
          </a:p>
        </p:txBody>
      </p:sp>
    </p:spTree>
    <p:extLst>
      <p:ext uri="{BB962C8B-B14F-4D97-AF65-F5344CB8AC3E}">
        <p14:creationId xmlns:p14="http://schemas.microsoft.com/office/powerpoint/2010/main" val="384026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B134BA2-51D2-D6BD-D60D-EDD958EF17CD}"/>
              </a:ext>
            </a:extLst>
          </p:cNvPr>
          <p:cNvSpPr>
            <a:spLocks noGrp="1"/>
          </p:cNvSpPr>
          <p:nvPr>
            <p:ph sz="quarter" idx="10"/>
          </p:nvPr>
        </p:nvSpPr>
        <p:spPr/>
        <p:txBody>
          <a:bodyPr/>
          <a:lstStyle/>
          <a:p>
            <a:endParaRPr lang="es-ES"/>
          </a:p>
        </p:txBody>
      </p:sp>
    </p:spTree>
    <p:extLst>
      <p:ext uri="{BB962C8B-B14F-4D97-AF65-F5344CB8AC3E}">
        <p14:creationId xmlns:p14="http://schemas.microsoft.com/office/powerpoint/2010/main" val="56984846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CBD66-A9E8-071F-B2CA-0D51A5144B9E}"/>
            </a:ext>
          </a:extLst>
        </p:cNvPr>
        <p:cNvGrpSpPr/>
        <p:nvPr/>
      </p:nvGrpSpPr>
      <p:grpSpPr>
        <a:xfrm>
          <a:off x="0" y="0"/>
          <a:ext cx="0" cy="0"/>
          <a:chOff x="0" y="0"/>
          <a:chExt cx="0" cy="0"/>
        </a:xfrm>
      </p:grpSpPr>
      <p:sp>
        <p:nvSpPr>
          <p:cNvPr id="5" name="TextBox 7">
            <a:extLst>
              <a:ext uri="{FF2B5EF4-FFF2-40B4-BE49-F238E27FC236}">
                <a16:creationId xmlns:a16="http://schemas.microsoft.com/office/drawing/2014/main" id="{F3AD5029-7CE4-A7D8-4917-B7CE98DCA9A8}"/>
              </a:ext>
            </a:extLst>
          </p:cNvPr>
          <p:cNvSpPr txBox="1"/>
          <p:nvPr/>
        </p:nvSpPr>
        <p:spPr>
          <a:xfrm>
            <a:off x="941806" y="524867"/>
            <a:ext cx="5225314" cy="144655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Gracias a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nuestros</a:t>
            </a:r>
            <a:r>
              <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rPr>
              <a:t> </a:t>
            </a:r>
            <a:r>
              <a:rPr kumimoji="0" lang="en-US" sz="4400" b="1" i="0" u="none" strike="noStrike" kern="1200" cap="none" spc="0" normalizeH="0" baseline="0" noProof="0" dirty="0" err="1">
                <a:ln>
                  <a:noFill/>
                </a:ln>
                <a:solidFill>
                  <a:srgbClr val="8EE972"/>
                </a:solidFill>
                <a:effectLst/>
                <a:uLnTx/>
                <a:uFillTx/>
                <a:latin typeface="Segoe UI" panose="020B0502040204020203" pitchFamily="34" charset="0"/>
                <a:ea typeface="+mn-ea"/>
                <a:cs typeface="Segoe UI" panose="020B0502040204020203" pitchFamily="34" charset="0"/>
              </a:rPr>
              <a:t>patrocinadores</a:t>
            </a:r>
            <a:endParaRPr kumimoji="0" lang="en-US" sz="4400" b="1" i="0" u="none" strike="noStrike" kern="1200" cap="none" spc="0" normalizeH="0" baseline="0" noProof="0" dirty="0">
              <a:ln>
                <a:noFill/>
              </a:ln>
              <a:solidFill>
                <a:srgbClr val="8EE972"/>
              </a:solidFill>
              <a:effectLst/>
              <a:uLnTx/>
              <a:uFillTx/>
              <a:latin typeface="Segoe UI" panose="020B0502040204020203" pitchFamily="34" charset="0"/>
              <a:ea typeface="+mn-ea"/>
              <a:cs typeface="Segoe UI" panose="020B0502040204020203" pitchFamily="34" charset="0"/>
            </a:endParaRPr>
          </a:p>
        </p:txBody>
      </p:sp>
      <p:pic>
        <p:nvPicPr>
          <p:cNvPr id="10" name="Gráfico 9">
            <a:extLst>
              <a:ext uri="{FF2B5EF4-FFF2-40B4-BE49-F238E27FC236}">
                <a16:creationId xmlns:a16="http://schemas.microsoft.com/office/drawing/2014/main" id="{13B62FA7-B038-93AF-E1D7-A562B2BCA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86275" y="5583238"/>
            <a:ext cx="3219450" cy="685800"/>
          </a:xfrm>
          <a:prstGeom prst="rect">
            <a:avLst/>
          </a:prstGeom>
        </p:spPr>
      </p:pic>
      <p:pic>
        <p:nvPicPr>
          <p:cNvPr id="12" name="Imagen 11" descr="Texto, Logotipo&#10;&#10;Descripción generada automáticamente">
            <a:extLst>
              <a:ext uri="{FF2B5EF4-FFF2-40B4-BE49-F238E27FC236}">
                <a16:creationId xmlns:a16="http://schemas.microsoft.com/office/drawing/2014/main" id="{47A3D0E7-0948-73B7-BDB3-7A132398B586}"/>
              </a:ext>
            </a:extLst>
          </p:cNvPr>
          <p:cNvPicPr>
            <a:picLocks noChangeAspect="1"/>
          </p:cNvPicPr>
          <p:nvPr/>
        </p:nvPicPr>
        <p:blipFill>
          <a:blip r:embed="rId5"/>
          <a:stretch>
            <a:fillRect/>
          </a:stretch>
        </p:blipFill>
        <p:spPr>
          <a:xfrm>
            <a:off x="584200" y="2852557"/>
            <a:ext cx="5768474" cy="1676056"/>
          </a:xfrm>
          <a:prstGeom prst="rect">
            <a:avLst/>
          </a:prstGeom>
        </p:spPr>
      </p:pic>
      <p:pic>
        <p:nvPicPr>
          <p:cNvPr id="14" name="Imagen 13">
            <a:extLst>
              <a:ext uri="{FF2B5EF4-FFF2-40B4-BE49-F238E27FC236}">
                <a16:creationId xmlns:a16="http://schemas.microsoft.com/office/drawing/2014/main" id="{593434F8-5D75-7856-CF66-8FE86BAEBECF}"/>
              </a:ext>
            </a:extLst>
          </p:cNvPr>
          <p:cNvPicPr>
            <a:picLocks noChangeAspect="1"/>
          </p:cNvPicPr>
          <p:nvPr/>
        </p:nvPicPr>
        <p:blipFill>
          <a:blip r:embed="rId6"/>
          <a:stretch>
            <a:fillRect/>
          </a:stretch>
        </p:blipFill>
        <p:spPr>
          <a:xfrm>
            <a:off x="941806" y="4588771"/>
            <a:ext cx="4178960" cy="587666"/>
          </a:xfrm>
          <a:prstGeom prst="rect">
            <a:avLst/>
          </a:prstGeom>
        </p:spPr>
      </p:pic>
      <p:pic>
        <p:nvPicPr>
          <p:cNvPr id="21" name="Imagen 20" descr="Logotipo&#10;&#10;Descripción generada automáticamente">
            <a:extLst>
              <a:ext uri="{FF2B5EF4-FFF2-40B4-BE49-F238E27FC236}">
                <a16:creationId xmlns:a16="http://schemas.microsoft.com/office/drawing/2014/main" id="{250452DA-87AF-5EC8-1E0B-0C790B2B8ADA}"/>
              </a:ext>
            </a:extLst>
          </p:cNvPr>
          <p:cNvPicPr>
            <a:picLocks noChangeAspect="1"/>
          </p:cNvPicPr>
          <p:nvPr/>
        </p:nvPicPr>
        <p:blipFill>
          <a:blip r:embed="rId7"/>
          <a:stretch>
            <a:fillRect/>
          </a:stretch>
        </p:blipFill>
        <p:spPr>
          <a:xfrm>
            <a:off x="6656301" y="2985465"/>
            <a:ext cx="4352593" cy="1410240"/>
          </a:xfrm>
          <a:prstGeom prst="rect">
            <a:avLst/>
          </a:prstGeom>
        </p:spPr>
      </p:pic>
    </p:spTree>
    <p:extLst>
      <p:ext uri="{BB962C8B-B14F-4D97-AF65-F5344CB8AC3E}">
        <p14:creationId xmlns:p14="http://schemas.microsoft.com/office/powerpoint/2010/main" val="2598408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2252897"/>
      </p:ext>
    </p:extLst>
  </p:cSld>
  <p:clrMapOvr>
    <a:masterClrMapping/>
  </p:clrMapOvr>
  <p:transition>
    <p:fade/>
  </p:transition>
</p:sld>
</file>

<file path=ppt/theme/theme1.xml><?xml version="1.0" encoding="utf-8"?>
<a:theme xmlns:a="http://schemas.openxmlformats.org/drawingml/2006/main" name="GLOBAL AI 2025 - Azure black">
  <a:themeElements>
    <a:clrScheme name="Global AI 2025">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8EE972"/>
      </a:hlink>
      <a:folHlink>
        <a:srgbClr val="8EE9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2.xml><?xml version="1.0" encoding="utf-8"?>
<a:theme xmlns:a="http://schemas.openxmlformats.org/drawingml/2006/main" name="Global AI Valencia 2025">
  <a:themeElements>
    <a:clrScheme name="Personalizado 1">
      <a:dk1>
        <a:sysClr val="windowText" lastClr="000000"/>
      </a:dk1>
      <a:lt1>
        <a:sysClr val="window" lastClr="FFFFFF"/>
      </a:lt1>
      <a:dk2>
        <a:srgbClr val="455F51"/>
      </a:dk2>
      <a:lt2>
        <a:srgbClr val="E3DED1"/>
      </a:lt2>
      <a:accent1>
        <a:srgbClr val="8EE972"/>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black" id="{53C0B6A1-716C-454D-B8B3-AA783C9C341C}" vid="{1DFA1A8E-225C-4902-9EB0-6F9712DD9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C942CAC62E064BA41C16DCE55751F0" ma:contentTypeVersion="17" ma:contentTypeDescription="Create a new document." ma:contentTypeScope="" ma:versionID="ad0002479a0b992217b6a126c3547658">
  <xsd:schema xmlns:xsd="http://www.w3.org/2001/XMLSchema" xmlns:xs="http://www.w3.org/2001/XMLSchema" xmlns:p="http://schemas.microsoft.com/office/2006/metadata/properties" xmlns:ns2="0dde9836-c0c4-4c98-97c4-ed7c1f1380ac" xmlns:ns3="47a810b7-8fb8-429c-8513-1f223c29c0fa" targetNamespace="http://schemas.microsoft.com/office/2006/metadata/properties" ma:root="true" ma:fieldsID="62177a8f626c4c36690efbffc6c6b2e8" ns2:_="" ns3:_="">
    <xsd:import namespace="0dde9836-c0c4-4c98-97c4-ed7c1f1380ac"/>
    <xsd:import namespace="47a810b7-8fb8-429c-8513-1f223c29c0f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de9836-c0c4-4c98-97c4-ed7c1f138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278fd95-a05d-44bb-b06c-21f5d09e9e69"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a810b7-8fb8-429c-8513-1f223c29c0f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3bdf5c8-eb67-4173-b60a-476589ab5c83}" ma:internalName="TaxCatchAll" ma:showField="CatchAllData" ma:web="47a810b7-8fb8-429c-8513-1f223c29c0f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B76787-526F-4840-836B-1E11E1C48F4C}">
  <ds:schemaRefs>
    <ds:schemaRef ds:uri="http://schemas.microsoft.com/sharepoint/v3/contenttype/forms"/>
  </ds:schemaRefs>
</ds:datastoreItem>
</file>

<file path=customXml/itemProps2.xml><?xml version="1.0" encoding="utf-8"?>
<ds:datastoreItem xmlns:ds="http://schemas.openxmlformats.org/officeDocument/2006/customXml" ds:itemID="{D56698FF-69F3-4CE0-8022-EEF4A5E80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de9836-c0c4-4c98-97c4-ed7c1f1380ac"/>
    <ds:schemaRef ds:uri="47a810b7-8fb8-429c-8513-1f223c29c0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664</TotalTime>
  <Words>39</Words>
  <Application>Microsoft Office PowerPoint</Application>
  <PresentationFormat>Panorámica</PresentationFormat>
  <Paragraphs>14</Paragraphs>
  <Slides>7</Slides>
  <Notes>3</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7</vt:i4>
      </vt:variant>
    </vt:vector>
  </HeadingPairs>
  <TitlesOfParts>
    <vt:vector size="17" baseType="lpstr">
      <vt:lpstr>Aptos</vt:lpstr>
      <vt:lpstr>Arial</vt:lpstr>
      <vt:lpstr>Calibri</vt:lpstr>
      <vt:lpstr>Lufga</vt:lpstr>
      <vt:lpstr>Segoe UI</vt:lpstr>
      <vt:lpstr>Segoe UI Light</vt:lpstr>
      <vt:lpstr>Segoe UI Semibold</vt:lpstr>
      <vt:lpstr>Wingdings</vt:lpstr>
      <vt:lpstr>GLOBAL AI 2025 - Azure black</vt:lpstr>
      <vt:lpstr>Global AI Valencia 2025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Henk Boelman</dc:creator>
  <cp:lastModifiedBy>Ramón Rautenstrauch [DQS]</cp:lastModifiedBy>
  <cp:revision>28</cp:revision>
  <dcterms:created xsi:type="dcterms:W3CDTF">2023-09-25T13:57:04Z</dcterms:created>
  <dcterms:modified xsi:type="dcterms:W3CDTF">2025-03-02T19:02:48Z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acee990-7122-414f-aa8d-e446733d95bb_Enabled">
    <vt:lpwstr>true</vt:lpwstr>
  </property>
  <property fmtid="{D5CDD505-2E9C-101B-9397-08002B2CF9AE}" pid="3" name="MSIP_Label_9acee990-7122-414f-aa8d-e446733d95bb_SetDate">
    <vt:lpwstr>2025-02-28T15:46:21Z</vt:lpwstr>
  </property>
  <property fmtid="{D5CDD505-2E9C-101B-9397-08002B2CF9AE}" pid="4" name="MSIP_Label_9acee990-7122-414f-aa8d-e446733d95bb_Method">
    <vt:lpwstr>Standard</vt:lpwstr>
  </property>
  <property fmtid="{D5CDD505-2E9C-101B-9397-08002B2CF9AE}" pid="5" name="MSIP_Label_9acee990-7122-414f-aa8d-e446733d95bb_Name">
    <vt:lpwstr>defa4170-0d19-0005-0004-bc88714345d2</vt:lpwstr>
  </property>
  <property fmtid="{D5CDD505-2E9C-101B-9397-08002B2CF9AE}" pid="6" name="MSIP_Label_9acee990-7122-414f-aa8d-e446733d95bb_SiteId">
    <vt:lpwstr>01a46e9c-3fa4-4359-8466-ecf0acf053a8</vt:lpwstr>
  </property>
  <property fmtid="{D5CDD505-2E9C-101B-9397-08002B2CF9AE}" pid="7" name="MSIP_Label_9acee990-7122-414f-aa8d-e446733d95bb_ActionId">
    <vt:lpwstr>b7c836a2-2e8d-4d95-a435-4fbca8da17d6</vt:lpwstr>
  </property>
  <property fmtid="{D5CDD505-2E9C-101B-9397-08002B2CF9AE}" pid="8" name="MSIP_Label_9acee990-7122-414f-aa8d-e446733d95bb_ContentBits">
    <vt:lpwstr>0</vt:lpwstr>
  </property>
</Properties>
</file>