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8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2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1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1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3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3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A956B8-1E6E-4DB9-8278-644DFC5338DE}" type="datetimeFigureOut">
              <a:rPr lang="pt-BR" smtClean="0"/>
              <a:t>17/03/15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64728-DD83-458E-B847-9E6323045D0C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 por contiguidade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vetor é necessário conhecer três valores</a:t>
            </a:r>
          </a:p>
          <a:p>
            <a:pPr lvl="1"/>
            <a:r>
              <a:rPr lang="pt-BR" dirty="0" smtClean="0"/>
              <a:t>Base da pilha</a:t>
            </a:r>
          </a:p>
          <a:p>
            <a:pPr lvl="1"/>
            <a:r>
              <a:rPr lang="pt-BR" dirty="0" smtClean="0"/>
              <a:t>Topo da pilha</a:t>
            </a:r>
          </a:p>
          <a:p>
            <a:pPr lvl="1"/>
            <a:r>
              <a:rPr lang="pt-BR" dirty="0" smtClean="0"/>
              <a:t>Ultimo elemento da pilha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5" name="Picture 4" descr="Captura de Tela 2015-03-17 às 16.1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4876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 o conceito LIFO (</a:t>
            </a:r>
            <a:r>
              <a:rPr lang="pt-BR" dirty="0" err="1" smtClean="0"/>
              <a:t>last</a:t>
            </a:r>
            <a:r>
              <a:rPr lang="pt-BR" dirty="0" smtClean="0"/>
              <a:t> In </a:t>
            </a:r>
            <a:r>
              <a:rPr lang="pt-BR" dirty="0" err="1" smtClean="0"/>
              <a:t>First</a:t>
            </a:r>
            <a:r>
              <a:rPr lang="pt-BR" dirty="0" smtClean="0"/>
              <a:t> Out)</a:t>
            </a:r>
          </a:p>
          <a:p>
            <a:r>
              <a:rPr lang="pt-BR" dirty="0" smtClean="0"/>
              <a:t>Primeiro nodo a ser retirado, deve ser o ultimo nodo inserido.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listas que o acesso somente pode ser feito em uma das extremidades.</a:t>
            </a:r>
          </a:p>
          <a:p>
            <a:r>
              <a:rPr lang="pt-BR" dirty="0" smtClean="0"/>
              <a:t>Essa extremidade é denominada “topo da pilha”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pic>
        <p:nvPicPr>
          <p:cNvPr id="1026" name="Picture 2" descr="http://www.larces.uece.br/joao/escritos/memoria/imagens/stac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32087" y="2519363"/>
            <a:ext cx="3724275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827584" y="2348880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INIT -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pilha</a:t>
            </a:r>
            <a:r>
              <a:rPr lang="en-US" dirty="0"/>
              <a:t> (</a:t>
            </a:r>
            <a:r>
              <a:rPr lang="en-US" dirty="0" err="1"/>
              <a:t>informar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no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- </a:t>
            </a:r>
            <a:r>
              <a:rPr lang="en-US" dirty="0" err="1"/>
              <a:t>vetor</a:t>
            </a:r>
            <a:r>
              <a:rPr lang="en-US" dirty="0"/>
              <a:t>);</a:t>
            </a:r>
          </a:p>
          <a:p>
            <a:r>
              <a:rPr lang="en-US" dirty="0" err="1"/>
              <a:t>empilhar</a:t>
            </a:r>
            <a:r>
              <a:rPr lang="en-US" dirty="0"/>
              <a:t> </a:t>
            </a:r>
            <a:r>
              <a:rPr lang="en-US" b="1" dirty="0"/>
              <a:t>(push) </a:t>
            </a:r>
            <a:r>
              <a:rPr lang="en-US" dirty="0"/>
              <a:t>- 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;</a:t>
            </a:r>
          </a:p>
          <a:p>
            <a:r>
              <a:rPr lang="en-US" dirty="0" err="1"/>
              <a:t>desempilhar</a:t>
            </a:r>
            <a:r>
              <a:rPr lang="en-US" dirty="0"/>
              <a:t> (</a:t>
            </a:r>
            <a:r>
              <a:rPr lang="en-US" b="1" dirty="0"/>
              <a:t>pop</a:t>
            </a:r>
            <a:r>
              <a:rPr lang="en-US" dirty="0"/>
              <a:t>);</a:t>
            </a:r>
          </a:p>
          <a:p>
            <a:r>
              <a:rPr lang="en-US" dirty="0" err="1"/>
              <a:t>mostrar</a:t>
            </a:r>
            <a:r>
              <a:rPr lang="en-US" dirty="0"/>
              <a:t> o </a:t>
            </a:r>
            <a:r>
              <a:rPr lang="en-US" dirty="0" err="1" smtClean="0"/>
              <a:t>topo</a:t>
            </a:r>
            <a:r>
              <a:rPr lang="en-US" dirty="0" smtClean="0"/>
              <a:t>(</a:t>
            </a:r>
            <a:r>
              <a:rPr lang="en-US" b="1" dirty="0" smtClean="0"/>
              <a:t>top</a:t>
            </a:r>
            <a:r>
              <a:rPr lang="en-US" dirty="0" smtClean="0"/>
              <a:t>);</a:t>
            </a:r>
          </a:p>
          <a:p>
            <a:r>
              <a:rPr lang="en-US" b="1" dirty="0"/>
              <a:t>PULL</a:t>
            </a:r>
            <a:r>
              <a:rPr lang="en-US" dirty="0"/>
              <a:t>: </a:t>
            </a:r>
            <a:r>
              <a:rPr lang="en-US" dirty="0" err="1"/>
              <a:t>altera</a:t>
            </a:r>
            <a:r>
              <a:rPr lang="en-US" dirty="0"/>
              <a:t> o </a:t>
            </a:r>
            <a:r>
              <a:rPr lang="en-US" dirty="0" err="1"/>
              <a:t>elememto</a:t>
            </a:r>
            <a:r>
              <a:rPr lang="en-US" dirty="0"/>
              <a:t> </a:t>
            </a:r>
            <a:r>
              <a:rPr lang="en-US" dirty="0" err="1"/>
              <a:t>posicionado</a:t>
            </a:r>
            <a:r>
              <a:rPr lang="en-US" dirty="0"/>
              <a:t> no </a:t>
            </a:r>
            <a:r>
              <a:rPr lang="en-US" dirty="0" err="1"/>
              <a:t>topo</a:t>
            </a:r>
            <a:r>
              <a:rPr lang="en-US" dirty="0"/>
              <a:t> da </a:t>
            </a:r>
            <a:r>
              <a:rPr lang="en-US" dirty="0" err="1"/>
              <a:t>pilha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(</a:t>
            </a:r>
            <a:r>
              <a:rPr lang="en-US" b="1" dirty="0" err="1"/>
              <a:t>isEmpty</a:t>
            </a:r>
            <a:r>
              <a:rPr lang="en-US" dirty="0"/>
              <a:t>);</a:t>
            </a:r>
          </a:p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(</a:t>
            </a:r>
            <a:r>
              <a:rPr lang="en-US" b="1" dirty="0" err="1"/>
              <a:t>isFull</a:t>
            </a:r>
            <a:r>
              <a:rPr lang="en-US" dirty="0"/>
              <a:t> -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- </a:t>
            </a:r>
            <a:r>
              <a:rPr lang="en-US" dirty="0" err="1"/>
              <a:t>vetor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636912"/>
            <a:ext cx="7884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As pilhas são úteis quando queremos armazenar temporariamente uma informação que vamos usar logo depois.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386104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São exemplos de uso de pilha em um sistema:</a:t>
            </a:r>
          </a:p>
          <a:p>
            <a:endParaRPr lang="pt-BR" dirty="0" smtClean="0"/>
          </a:p>
          <a:p>
            <a:r>
              <a:rPr lang="pt-BR" dirty="0" smtClean="0"/>
              <a:t>Funções recursivas em compiladores;</a:t>
            </a:r>
          </a:p>
          <a:p>
            <a:r>
              <a:rPr lang="pt-BR" dirty="0" smtClean="0"/>
              <a:t>Mecanismo de desfazer/refazer dos editores de texto;</a:t>
            </a:r>
          </a:p>
          <a:p>
            <a:r>
              <a:rPr lang="pt-BR" dirty="0" smtClean="0"/>
              <a:t>Navegação entre páginas Web;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916832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Supondo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 com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5 </a:t>
            </a:r>
            <a:r>
              <a:rPr lang="en-US" dirty="0" err="1"/>
              <a:t>elementos</a:t>
            </a:r>
            <a:r>
              <a:rPr lang="en-US" dirty="0"/>
              <a:t> (5 </a:t>
            </a:r>
            <a:r>
              <a:rPr lang="en-US" dirty="0" err="1"/>
              <a:t>nós</a:t>
            </a:r>
            <a:r>
              <a:rPr lang="en-US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825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tivermos uma pilha </a:t>
            </a:r>
            <a:r>
              <a:rPr lang="pt-BR" dirty="0" err="1"/>
              <a:t>p</a:t>
            </a:r>
            <a:r>
              <a:rPr lang="pt-BR" dirty="0"/>
              <a:t> e um elemento </a:t>
            </a:r>
            <a:r>
              <a:rPr lang="pt-BR" dirty="0" err="1"/>
              <a:t>x</a:t>
            </a:r>
            <a:r>
              <a:rPr lang="pt-BR" dirty="0"/>
              <a:t> qualquer, a operação PUSH (</a:t>
            </a:r>
            <a:r>
              <a:rPr lang="pt-BR" dirty="0" err="1"/>
              <a:t>p,x</a:t>
            </a:r>
            <a:r>
              <a:rPr lang="pt-BR" dirty="0"/>
              <a:t>) acrescenta o elemento </a:t>
            </a:r>
            <a:r>
              <a:rPr lang="pt-BR" dirty="0" err="1"/>
              <a:t>x</a:t>
            </a:r>
            <a:r>
              <a:rPr lang="pt-BR" dirty="0"/>
              <a:t> no topo da pilha e aumenta-lhe o tamanho. </a:t>
            </a:r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/>
              <a:t>a operação POP(</a:t>
            </a:r>
            <a:r>
              <a:rPr lang="pt-BR" dirty="0" err="1"/>
              <a:t>P</a:t>
            </a:r>
            <a:r>
              <a:rPr lang="pt-BR" dirty="0"/>
              <a:t>) remove o elemento que está no topo da pilha fazendo com que esta diminua. </a:t>
            </a:r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/>
              <a:t>a operação TOP não altera o tamanho da estrutura , pois simplesmente visita o topo da pilha retornado uma cópia do elemento que encontra-se no seu topo.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65511"/>
              </p:ext>
            </p:extLst>
          </p:nvPr>
        </p:nvGraphicFramePr>
        <p:xfrm>
          <a:off x="1475656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Pilha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Visualiza</a:t>
                      </a:r>
                      <a:r>
                        <a:rPr lang="en-US" dirty="0" err="1" smtClean="0"/>
                        <a:t>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Tamanho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Push(p,1)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Push(p,2)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Push(p,3)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5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1030</TotalTime>
  <Words>356</Words>
  <Application>Microsoft Macintosh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Retrospectiva</vt:lpstr>
      <vt:lpstr>Pilhas</vt:lpstr>
      <vt:lpstr>Conceitos</vt:lpstr>
      <vt:lpstr>Pilhas</vt:lpstr>
      <vt:lpstr>Pilha</vt:lpstr>
      <vt:lpstr>Operações</vt:lpstr>
      <vt:lpstr>Pilhas</vt:lpstr>
      <vt:lpstr>Exemplo</vt:lpstr>
      <vt:lpstr>Pilhas</vt:lpstr>
      <vt:lpstr>Pilha</vt:lpstr>
      <vt:lpstr>Pilhas por contiguidade física</vt:lpstr>
      <vt:lpstr>Exemplo em C</vt:lpstr>
    </vt:vector>
  </TitlesOfParts>
  <Company>ULBRA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Pilhas</dc:title>
  <dc:creator>Ramon</dc:creator>
  <cp:lastModifiedBy>ramon Lummertz</cp:lastModifiedBy>
  <cp:revision>13</cp:revision>
  <dcterms:created xsi:type="dcterms:W3CDTF">2012-10-16T18:19:37Z</dcterms:created>
  <dcterms:modified xsi:type="dcterms:W3CDTF">2015-03-17T19:31:16Z</dcterms:modified>
</cp:coreProperties>
</file>