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8A6700-EEAC-4D4B-AE39-D451E425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2634BE-C54E-4FB4-8BCE-631B99ED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522DB1-EC41-4EF1-8C84-A4EC9EB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FE962E-D850-4C37-9C49-27E9764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91E4CA-52F0-4B3B-8AF5-E95DAAD1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47D4C-E8E6-487B-8CC1-7E939B3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0B0905-FD09-46C0-943B-1D92BA4F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8E6CE-71F0-46A7-90DD-EC49F727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3F32DE-E7CC-4365-A149-C8BFC6D7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A0336F-7ED7-4BB2-8C0C-AC19AA60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EA9A84-C467-434A-BE1D-9A38BFCB4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07B94D-7B44-44A8-98F6-0037B5C6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8ACBC5-9C38-4047-8625-6535E9E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D7DB3A-3FB9-4B8B-8758-0281F1C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3C3F3B-CFAA-4545-B5B8-E5B9D7B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609D2-C96E-4D55-8A43-99A2B566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2C5FC1-CCDB-4964-B676-0CE34323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EBA132-C003-4235-AF3E-20AC84FA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8DB2AF-344B-4B67-86C9-3D31F6D4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46DBF-4EB7-4225-B1D6-710EADAE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9AAD9C-25D9-4B32-92B2-47E2F268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8387BB-E9D1-4232-B7C4-A2B8C3EA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532E89-F80D-4023-B562-74A9CB64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667A69-A6D4-491B-A0A8-FEB6BAA4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7AD163-BE9A-46E6-807E-1347D065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7015D-A2E8-4F51-A4BB-6D77A973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81422E-0A92-47AF-AF91-EF47041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CC3559-E448-49DD-A4CB-5BB19EE5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B40BCD-290A-4414-9ECC-AFA0023A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979274-7FFB-46DF-B603-2B59F04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D5DCF8-C476-46A4-8FBD-8BACA2F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AF230-8BFE-4283-90C4-5E10271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DA9B98-A840-453C-A3AA-E52A6D3A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F6E38D-1FBB-4274-B0D6-A0025971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6C3B223-97B1-47CF-B0F1-F9168F5B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42DF50-0ABD-49B4-AC97-2D6ED9F4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E986761-1003-4EDB-8A40-9B65557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09B70A-FF13-4C5F-8CA6-F955D82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6BF412-0798-4029-B097-A4F032A1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7DDEA-AC8B-4BCC-9847-EEFAC9F2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014E71-9392-4966-8A16-47F142F2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DA1BDD-4D67-48BF-BBFC-5713C88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2EDCA9-A345-4781-B9CA-E3ACEBE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7A412AD-DC05-4DE0-A192-F58738D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151AD0-9ECC-48D9-9991-A6D3246D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5B9CA-1374-4EB5-A742-4CE3943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AB37D-FAFB-402F-8FFB-4223558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A42F2C-1373-4C8D-82C0-BDFB4630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AE41BD-C223-4DA2-A66A-8A4D94DA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B5A064-9A9D-4A0F-BA4E-997C368F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2183ACE-B054-44C3-B3A6-1C3E8DB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33D55F-C1AE-4BAD-B4AE-6BD75739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200307-F6CC-48FF-A09C-D2E3E46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93C2D6-D88A-4FBB-8D1B-CF879290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1C114D-FF64-44A7-B2B3-6998FE97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3AEB7C-CCB2-47CD-9DF1-0FB13286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96DC8E-ACD6-4ED1-8EEE-6467AC68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A7E8163-FFE8-4F14-B76C-FB23980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8A09E92-6244-4CE3-8EFE-AFA66235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0F7577-EC5F-44F5-AA97-B5B502B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193746-00DE-46CC-AF71-1C86D2A72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4312-47F2-4411-BF89-B6ED0978909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E74F47-40B1-4BF8-86F7-BF453360C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7073BF-CA90-446A-8763-210781AE9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AC6D-D43E-4AEB-BB16-E1A445EE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E75B84B-BB9C-430A-9141-BD4B3883C8EF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flipH="1">
            <a:off x="5347369" y="1019374"/>
            <a:ext cx="1073619" cy="4092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Prostokąt 1">
            <a:extLst>
              <a:ext uri="{FF2B5EF4-FFF2-40B4-BE49-F238E27FC236}">
                <a16:creationId xmlns:a16="http://schemas.microsoft.com/office/drawing/2014/main" id="{E9DB6098-0681-422A-8DAD-6EC0602C19D5}"/>
              </a:ext>
            </a:extLst>
          </p:cNvPr>
          <p:cNvSpPr/>
          <p:nvPr/>
        </p:nvSpPr>
        <p:spPr>
          <a:xfrm>
            <a:off x="2144295" y="1868905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B42199C-8B5F-4219-8945-D52907026180}"/>
              </a:ext>
            </a:extLst>
          </p:cNvPr>
          <p:cNvSpPr/>
          <p:nvPr/>
        </p:nvSpPr>
        <p:spPr>
          <a:xfrm>
            <a:off x="5670885" y="1328821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Subscriber.A</a:t>
            </a:r>
            <a:endParaRPr lang="en-US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90EA8E-F666-447E-B231-7C1438F53AE9}"/>
              </a:ext>
            </a:extLst>
          </p:cNvPr>
          <p:cNvSpPr/>
          <p:nvPr/>
        </p:nvSpPr>
        <p:spPr>
          <a:xfrm>
            <a:off x="4449011" y="2181726"/>
            <a:ext cx="775368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F1217E7-5C54-4F7F-BCE9-EF441E367B77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732463" y="2302042"/>
            <a:ext cx="716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E5B7330-9301-4AB1-B3D4-1A3AFDD30418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5224379" y="1761958"/>
            <a:ext cx="446506" cy="540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54C5B34-E5AC-4B4C-9714-E00D98D1052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224379" y="2302042"/>
            <a:ext cx="446506" cy="64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C5990F4-C41C-48D0-9435-156CEEE48340}"/>
              </a:ext>
            </a:extLst>
          </p:cNvPr>
          <p:cNvSpPr txBox="1"/>
          <p:nvPr/>
        </p:nvSpPr>
        <p:spPr>
          <a:xfrm>
            <a:off x="7422148" y="1176422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8E0A29-7FEB-4ADE-9DAA-3C484767D171}"/>
              </a:ext>
            </a:extLst>
          </p:cNvPr>
          <p:cNvSpPr txBox="1"/>
          <p:nvPr/>
        </p:nvSpPr>
        <p:spPr>
          <a:xfrm>
            <a:off x="7371347" y="2515937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324512C-47E6-4E63-BE44-C9DABAFF2D37}"/>
              </a:ext>
            </a:extLst>
          </p:cNvPr>
          <p:cNvSpPr txBox="1"/>
          <p:nvPr/>
        </p:nvSpPr>
        <p:spPr>
          <a:xfrm>
            <a:off x="1276683" y="586238"/>
            <a:ext cx="298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MSMQ</a:t>
            </a:r>
          </a:p>
          <a:p>
            <a:r>
              <a:rPr lang="en-US" sz="1200" dirty="0"/>
              <a:t>Single event</a:t>
            </a:r>
          </a:p>
          <a:p>
            <a:r>
              <a:rPr lang="en-US" sz="1200" dirty="0"/>
              <a:t>Scaled-out, competing-consumer subscriber</a:t>
            </a:r>
          </a:p>
          <a:p>
            <a:r>
              <a:rPr lang="en-US" sz="1200" b="1" dirty="0"/>
              <a:t>Two message types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289A138-A86B-4EE4-A7BE-7B6E6EB122D8}"/>
              </a:ext>
            </a:extLst>
          </p:cNvPr>
          <p:cNvSpPr/>
          <p:nvPr/>
        </p:nvSpPr>
        <p:spPr>
          <a:xfrm>
            <a:off x="6464969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SC.Monitoring</a:t>
            </a:r>
            <a:endParaRPr lang="en-US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A602F135-1C96-4E58-9207-3218A3A4CBFA}"/>
              </a:ext>
            </a:extLst>
          </p:cNvPr>
          <p:cNvSpPr/>
          <p:nvPr/>
        </p:nvSpPr>
        <p:spPr>
          <a:xfrm>
            <a:off x="9325811" y="4678947"/>
            <a:ext cx="1588168" cy="86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ServicePulse</a:t>
            </a:r>
            <a:endParaRPr lang="en-US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7A044CA-04F7-42DF-AAA4-D1670EB1B7F3}"/>
              </a:ext>
            </a:extLst>
          </p:cNvPr>
          <p:cNvSpPr/>
          <p:nvPr/>
        </p:nvSpPr>
        <p:spPr>
          <a:xfrm>
            <a:off x="5347369" y="4991767"/>
            <a:ext cx="775368" cy="24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9A89D156-E5FA-4CC3-94A7-959F77E67CF8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2938379" y="2735178"/>
            <a:ext cx="2408990" cy="2376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C9805E7-2631-45F7-8923-A6E1335BFDD6}"/>
              </a:ext>
            </a:extLst>
          </p:cNvPr>
          <p:cNvCxnSpPr>
            <a:stCxn id="4" idx="2"/>
            <a:endCxn id="18" idx="1"/>
          </p:cNvCxnSpPr>
          <p:nvPr/>
        </p:nvCxnSpPr>
        <p:spPr>
          <a:xfrm flipH="1">
            <a:off x="5347369" y="3382210"/>
            <a:ext cx="1117600" cy="172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B4ACA9CE-7988-4161-AC8C-FD45C2B8217F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flipH="1">
            <a:off x="5347369" y="2195094"/>
            <a:ext cx="1117600" cy="2916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FE31CEEB-E2A2-49BC-8487-18DCD177F7AE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6122737" y="5112083"/>
            <a:ext cx="3422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Prostokąt 3">
            <a:extLst>
              <a:ext uri="{FF2B5EF4-FFF2-40B4-BE49-F238E27FC236}">
                <a16:creationId xmlns:a16="http://schemas.microsoft.com/office/drawing/2014/main" id="{77B8EA18-A4D3-4950-BF57-5DED7C2B1536}"/>
              </a:ext>
            </a:extLst>
          </p:cNvPr>
          <p:cNvSpPr/>
          <p:nvPr/>
        </p:nvSpPr>
        <p:spPr>
          <a:xfrm>
            <a:off x="5670885" y="2515937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Subscriber.B</a:t>
            </a:r>
            <a:endParaRPr lang="en-US" dirty="0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1C8E08B1-3761-4BE5-B72D-0D5B217CE5AE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053137" y="5112084"/>
            <a:ext cx="1272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Prostokąt 20">
            <a:extLst>
              <a:ext uri="{FF2B5EF4-FFF2-40B4-BE49-F238E27FC236}">
                <a16:creationId xmlns:a16="http://schemas.microsoft.com/office/drawing/2014/main" id="{75250D7D-5587-416C-8BB1-C42FBE724416}"/>
              </a:ext>
            </a:extLst>
          </p:cNvPr>
          <p:cNvSpPr/>
          <p:nvPr/>
        </p:nvSpPr>
        <p:spPr>
          <a:xfrm>
            <a:off x="5626904" y="153101"/>
            <a:ext cx="1588168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Subscriber.V5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64CF60A-D9B6-4A68-A409-26CC38DBCAC4}"/>
              </a:ext>
            </a:extLst>
          </p:cNvPr>
          <p:cNvSpPr txBox="1"/>
          <p:nvPr/>
        </p:nvSpPr>
        <p:spPr>
          <a:xfrm>
            <a:off x="7362303" y="280599"/>
            <a:ext cx="19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2000 </a:t>
            </a:r>
            <a:r>
              <a:rPr lang="en-US" sz="1200" dirty="0" err="1"/>
              <a:t>ms</a:t>
            </a:r>
            <a:r>
              <a:rPr lang="en-US" sz="1200" dirty="0"/>
              <a:t> in the handler</a:t>
            </a:r>
          </a:p>
        </p:txBody>
      </p:sp>
    </p:spTree>
    <p:extLst>
      <p:ext uri="{BB962C8B-B14F-4D97-AF65-F5344CB8AC3E}">
        <p14:creationId xmlns:p14="http://schemas.microsoft.com/office/powerpoint/2010/main" val="7649977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41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Tomasz Masternak</cp:lastModifiedBy>
  <cp:revision>3</cp:revision>
  <dcterms:created xsi:type="dcterms:W3CDTF">2017-07-19T11:02:27Z</dcterms:created>
  <dcterms:modified xsi:type="dcterms:W3CDTF">2017-09-06T18:37:05Z</dcterms:modified>
</cp:coreProperties>
</file>