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Copilot en Microsoft Office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Una guía rápida sobre cómo usar Copilot en Word, Excel, PowerPoint y Outlook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Copilot en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Redacta documentos automáticamente</a:t>
            </a:r>
          </a:p>
          <a:p>
            <a:r>
              <a:t>- Resume textos largos</a:t>
            </a:r>
          </a:p>
          <a:p>
            <a:r>
              <a:t>- Reescribe contenido con mejor estilo</a:t>
            </a:r>
          </a:p>
          <a:p>
            <a:r>
              <a:t>- Genera ideas para informes y cartas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Copilot en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Analiza datos y tendencias</a:t>
            </a:r>
          </a:p>
          <a:p>
            <a:r>
              <a:t>- Crea fórmulas automáticamente</a:t>
            </a:r>
          </a:p>
          <a:p>
            <a:r>
              <a:t>- Genera gráficos y tablas</a:t>
            </a:r>
          </a:p>
          <a:p>
            <a:r>
              <a:t>- Explica cálculos complejos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Copilot en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 presentaciones desde texto</a:t>
            </a:r>
          </a:p>
          <a:p>
            <a:r>
              <a:t>- Resume diapositivas</a:t>
            </a:r>
          </a:p>
          <a:p>
            <a:r>
              <a:t>- Sugiere mejoras de diseño</a:t>
            </a:r>
          </a:p>
          <a:p>
            <a:r>
              <a:t>- Traduce contenido automáticamente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Copilot en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Redacta correos electrónicos</a:t>
            </a:r>
          </a:p>
          <a:p>
            <a:r>
              <a:t>- Resume hilos de conversación</a:t>
            </a:r>
          </a:p>
          <a:p>
            <a:r>
              <a:t>- Sugiere respuestas rápidas</a:t>
            </a:r>
          </a:p>
          <a:p>
            <a:r>
              <a:t>- Organiza tareas y reuniones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 de usar Copilot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Ahorro de tiempo</a:t>
            </a:r>
          </a:p>
          <a:p>
            <a:r>
              <a:t>- Mayor productividad</a:t>
            </a:r>
          </a:p>
          <a:p>
            <a:r>
              <a:t>- Mejora en la calidad del contenido</a:t>
            </a:r>
          </a:p>
          <a:p>
            <a:r>
              <a:t>- Asistencia inteligente en tiempo real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