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3"/>
  </p:sldMasterIdLst>
  <p:notesMasterIdLst>
    <p:notesMasterId r:id="rId7"/>
  </p:notesMasterIdLst>
  <p:sldIdLst>
    <p:sldId id="256" r:id="rId4"/>
    <p:sldId id="257" r:id="rId5"/>
    <p:sldId id="258" r:id="rId6"/>
  </p:sldIdLst>
  <p:sldSz cx="10969625" cy="6170613"/>
  <p:notesSz cx="6858000" cy="9144000"/>
  <p:custDataLst>
    <p:tags r:id="rId8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1pPr>
    <a:lvl2pPr marL="4111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8222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23341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6445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055686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466823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2877960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289097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customXml" Target="../customXml/item3.xml"/><Relationship Id="rId3" Type="http://schemas.openxmlformats.org/officeDocument/2006/relationships/slideMaster" Target="slideMasters/slideMaster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customXml" Target="../customXml/item5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Relationship Id="rId14" Type="http://schemas.openxmlformats.org/officeDocument/2006/relationships/customXml" Target="../customXml/item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911F-CEAF-4F0B-98BD-EFB38C6572AA}" type="datetimeFigureOut">
              <a:rPr lang="de-DE" smtClean="0"/>
              <a:t>26.05.2025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D48B2-9EB0-4B37-9B35-FC11E2EA535A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15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BF558F48-F6D6-4568-8DA6-55FAE81CC26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7200" y="2602898"/>
            <a:ext cx="9268637" cy="1507549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7B0DFCC-F037-4745-849A-E2902A32AC76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547200" y="4241130"/>
            <a:ext cx="9268637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  <p:pic>
        <p:nvPicPr>
          <p:cNvPr id="4" name="SuperGraphic">
            <a:extLst>
              <a:ext uri="{FF2B5EF4-FFF2-40B4-BE49-F238E27FC236}">
                <a16:creationId xmlns:a16="http://schemas.microsoft.com/office/drawing/2014/main" id="{862C2846-F73C-4F37-B810-57D2567D11EB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969200" cy="205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84853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2" userDrawn="1">
          <p15:clr>
            <a:srgbClr val="FBAE40"/>
          </p15:clr>
        </p15:guide>
        <p15:guide id="2" pos="6185" userDrawn="1">
          <p15:clr>
            <a:srgbClr val="FBAE40"/>
          </p15:clr>
        </p15:guide>
        <p15:guide id="3" orient="horz" pos="1639" userDrawn="1">
          <p15:clr>
            <a:srgbClr val="FBAE40"/>
          </p15:clr>
        </p15:guide>
        <p15:guide id="4" orient="horz" pos="2590" userDrawn="1">
          <p15:clr>
            <a:srgbClr val="FBAE40"/>
          </p15:clr>
        </p15:guide>
        <p15:guide id="5" orient="horz" pos="2669" userDrawn="1">
          <p15:clr>
            <a:srgbClr val="FBAE40"/>
          </p15:clr>
        </p15:guide>
        <p15:guide id="6" orient="horz" pos="346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 logo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-1" y="0"/>
            <a:ext cx="10899775" cy="6170400"/>
          </a:xfr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pic>
        <p:nvPicPr>
          <p:cNvPr id="6" name="SuperGraphic">
            <a:extLst>
              <a:ext uri="{FF2B5EF4-FFF2-40B4-BE49-F238E27FC236}">
                <a16:creationId xmlns:a16="http://schemas.microsoft.com/office/drawing/2014/main" id="{2D38AACD-EB97-4B81-ACAA-2074E22BBC0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  <p:sp>
        <p:nvSpPr>
          <p:cNvPr id="2" name="Logo">
            <a:extLst>
              <a:ext uri="{FF2B5EF4-FFF2-40B4-BE49-F238E27FC236}">
                <a16:creationId xmlns:a16="http://schemas.microsoft.com/office/drawing/2014/main" id="{F002D116-88B8-2720-FAAC-860765E59F72}"/>
              </a:ext>
            </a:extLst>
          </p:cNvPr>
          <p:cNvSpPr>
            <a:spLocks noGrp="1"/>
          </p:cNvSpPr>
          <p:nvPr>
            <p:ph type="body" sz="quarter" idx="99" hasCustomPrompt="1"/>
          </p:nvPr>
        </p:nvSpPr>
        <p:spPr>
          <a:xfrm>
            <a:off x="9672212" y="5561282"/>
            <a:ext cx="1231531" cy="506144"/>
          </a:xfrm>
          <a:blipFill>
            <a:blip r:embed="rId4"/>
            <a:stretch>
              <a:fillRect/>
            </a:stretch>
          </a:blipFill>
        </p:spPr>
        <p:txBody>
          <a:bodyPr anchor="t" anchorCtr="0"/>
          <a:lstStyle>
            <a:lvl1pPr marL="0" indent="0" algn="l">
              <a:buFontTx/>
              <a:buNone/>
              <a:defRPr sz="100">
                <a:noFill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 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232102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2" pos="686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Conten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E43D273-A15E-4B64-AFD2-1388D749B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15" name="Chapter_titleonly">
            <a:extLst>
              <a:ext uri="{FF2B5EF4-FFF2-40B4-BE49-F238E27FC236}">
                <a16:creationId xmlns:a16="http://schemas.microsoft.com/office/drawing/2014/main" id="{5B281E01-A653-4813-BC65-8900B31D11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05200" y="1296000"/>
            <a:ext cx="105588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261F3-E57F-4170-BD7E-F44931BED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897738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E29BFEC5-7639-4AE9-A818-5EB7EC3C9C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9B80D-00FD-40C8-B929-FA71A2E035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5853600" y="1295999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0193DB20-8E77-4A05-AA77-554F32E8990F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6EE88F-E97F-46A3-8AB7-354C833C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78760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3225" userDrawn="1">
          <p15:clr>
            <a:srgbClr val="FBAE40"/>
          </p15:clr>
        </p15:guide>
        <p15:guide id="9" pos="3687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pter_titleonly">
            <a:extLst>
              <a:ext uri="{FF2B5EF4-FFF2-40B4-BE49-F238E27FC236}">
                <a16:creationId xmlns:a16="http://schemas.microsoft.com/office/drawing/2014/main" id="{7CCAFAD8-87FF-4E8A-B13E-2709A28399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213B860-B040-4AA5-BCCF-91A137076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006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596000" y="1295999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3" name="AttachmentRemark">
            <a:extLst>
              <a:ext uri="{FF2B5EF4-FFF2-40B4-BE49-F238E27FC236}">
                <a16:creationId xmlns:a16="http://schemas.microsoft.com/office/drawing/2014/main" id="{79759149-285E-4F0E-938E-7199B34084B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F85651-AA1F-4EE5-A69C-0361B9A9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005200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5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85E4898A-B45B-416F-8A7F-E57751056E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33F6F31-B924-4EAD-BDA8-332AAD2C4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8776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5500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82224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3A9A741C-7644-4810-ABAF-465822FC0D7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68EDC3-D46C-4E18-BC78-B9478A7BD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763114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1731" userDrawn="1">
          <p15:clr>
            <a:srgbClr val="FBAE40"/>
          </p15:clr>
        </p15:guide>
        <p15:guide id="9" pos="1810" userDrawn="1">
          <p15:clr>
            <a:srgbClr val="FBAE40"/>
          </p15:clr>
        </p15:guide>
        <p15:guide id="10" pos="3417" userDrawn="1">
          <p15:clr>
            <a:srgbClr val="FBAE40"/>
          </p15:clr>
        </p15:guide>
        <p15:guide id="11" pos="3495" userDrawn="1">
          <p15:clr>
            <a:srgbClr val="FBAE40"/>
          </p15:clr>
        </p15:guide>
        <p15:guide id="12" pos="5098" userDrawn="1">
          <p15:clr>
            <a:srgbClr val="FBAE40"/>
          </p15:clr>
        </p15:guide>
        <p15:guide id="13" pos="5177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Horizont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9398DDFA-1939-498B-8921-7DDB40481F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B79D08E-37B8-49BA-9E18-ED577CD99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2E7C0809-54C2-4B00-97B9-AEB55C54DF3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37342F-2EB7-4EB1-963F-314A664F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956372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90C8652B-1F43-4467-AC53-668A8D3D47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FDBB36D-E1FF-4336-B805-B8B7F4B25A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5850000" y="1295999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58500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43F0E5D0-784C-433E-AAB0-40D43C1BCBA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5D5130-F453-4F60-9091-CC67A951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51935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3225" userDrawn="1">
          <p15:clr>
            <a:srgbClr val="FBAE40"/>
          </p15:clr>
        </p15:guide>
        <p15:guide id="11" pos="3683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hapter_titleonly">
            <a:extLst>
              <a:ext uri="{FF2B5EF4-FFF2-40B4-BE49-F238E27FC236}">
                <a16:creationId xmlns:a16="http://schemas.microsoft.com/office/drawing/2014/main" id="{FEDBFC76-9F59-4A18-8E8B-EDDF9CC208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26D581-60F4-440B-A410-F6582BC0D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39006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75960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half" idx="4" hasCustomPrompt="1"/>
          </p:nvPr>
        </p:nvSpPr>
        <p:spPr>
          <a:xfrm>
            <a:off x="39006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half" idx="6" hasCustomPrompt="1"/>
          </p:nvPr>
        </p:nvSpPr>
        <p:spPr>
          <a:xfrm>
            <a:off x="75960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6" name="AttachmentRemark">
            <a:extLst>
              <a:ext uri="{FF2B5EF4-FFF2-40B4-BE49-F238E27FC236}">
                <a16:creationId xmlns:a16="http://schemas.microsoft.com/office/drawing/2014/main" id="{C680F8C7-4715-4E6C-829A-E87F16C03BB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C4D98D-B6D0-4EAC-B595-B1B3F34F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482577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7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  <p15:guide id="12" orient="horz" pos="2113" userDrawn="1">
          <p15:clr>
            <a:srgbClr val="FBAE40"/>
          </p15:clr>
        </p15:guide>
        <p15:guide id="13" orient="horz" pos="2192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hapter_titleonly">
            <a:extLst>
              <a:ext uri="{FF2B5EF4-FFF2-40B4-BE49-F238E27FC236}">
                <a16:creationId xmlns:a16="http://schemas.microsoft.com/office/drawing/2014/main" id="{20D581F7-7281-48B4-B67B-7228F84F39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7544615-D17B-4350-B517-7E469AC91A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28776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8468F8D-277D-4F1A-84A1-62122010643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55500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half" idx="7" hasCustomPrompt="1"/>
          </p:nvPr>
        </p:nvSpPr>
        <p:spPr>
          <a:xfrm>
            <a:off x="82224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half" idx="4" hasCustomPrompt="1"/>
          </p:nvPr>
        </p:nvSpPr>
        <p:spPr>
          <a:xfrm>
            <a:off x="28776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B143799E-2832-49D7-9953-45BACACA7549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55500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half" idx="8" hasCustomPrompt="1"/>
          </p:nvPr>
        </p:nvSpPr>
        <p:spPr>
          <a:xfrm>
            <a:off x="82224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1" name="AttachmentRemark">
            <a:extLst>
              <a:ext uri="{FF2B5EF4-FFF2-40B4-BE49-F238E27FC236}">
                <a16:creationId xmlns:a16="http://schemas.microsoft.com/office/drawing/2014/main" id="{60F530EA-2EFB-4DC6-BA26-465D18FD265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FE2449-86F7-413D-AD74-17B8BDC5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371421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1731" userDrawn="1">
          <p15:clr>
            <a:srgbClr val="FBAE40"/>
          </p15:clr>
        </p15:guide>
        <p15:guide id="11" pos="1810" userDrawn="1">
          <p15:clr>
            <a:srgbClr val="FBAE40"/>
          </p15:clr>
        </p15:guide>
        <p15:guide id="12" pos="3416" userDrawn="1">
          <p15:clr>
            <a:srgbClr val="FBAE40"/>
          </p15:clr>
        </p15:guide>
        <p15:guide id="13" pos="3497" userDrawn="1">
          <p15:clr>
            <a:srgbClr val="FBAE40"/>
          </p15:clr>
        </p15:guide>
        <p15:guide id="14" pos="5098" userDrawn="1">
          <p15:clr>
            <a:srgbClr val="FBAE40"/>
          </p15:clr>
        </p15:guide>
        <p15:guide id="15" pos="5177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Add Slide 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4A29A7-9E35-4523-8421-38341F67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822274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43858496-C239-47F8-BDF4-1C95D89182D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89593" y="1152144"/>
            <a:ext cx="7132831" cy="2044365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5C2B86F-C1CA-4E64-9221-A99B4E89D289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3289593" y="3327191"/>
            <a:ext cx="7132831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  <p:pic>
        <p:nvPicPr>
          <p:cNvPr id="3" name="SuperGraphic">
            <a:extLst>
              <a:ext uri="{FF2B5EF4-FFF2-40B4-BE49-F238E27FC236}">
                <a16:creationId xmlns:a16="http://schemas.microsoft.com/office/drawing/2014/main" id="{8E3B306C-041F-4487-8C98-1BF9B6BE172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2494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303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070" userDrawn="1">
          <p15:clr>
            <a:srgbClr val="FBAE40"/>
          </p15:clr>
        </p15:guide>
        <p15:guide id="2" pos="6566" userDrawn="1">
          <p15:clr>
            <a:srgbClr val="FBAE40"/>
          </p15:clr>
        </p15:guide>
        <p15:guide id="3" orient="horz" pos="2093" userDrawn="1">
          <p15:clr>
            <a:srgbClr val="FBAE40"/>
          </p15:clr>
        </p15:guide>
        <p15:guide id="4" orient="horz" pos="2014" userDrawn="1">
          <p15:clr>
            <a:srgbClr val="FBAE40"/>
          </p15:clr>
        </p15:guide>
        <p15:guide id="5" orient="horz" pos="3473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ttachmentRemark">
            <a:extLst>
              <a:ext uri="{FF2B5EF4-FFF2-40B4-BE49-F238E27FC236}">
                <a16:creationId xmlns:a16="http://schemas.microsoft.com/office/drawing/2014/main" id="{C868D9BE-A299-4D0B-87AF-B491FAE5FD28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0A8589-A8D2-4132-B89B-2FADFC12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‹nº›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074551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E881C9CD-D10B-4CDB-B44D-3FBD5D07A516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7200" y="2602896"/>
            <a:ext cx="9268637" cy="2892602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0" y="99"/>
            <a:ext cx="10969625" cy="2055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5781" y="98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0939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2" userDrawn="1">
          <p15:clr>
            <a:srgbClr val="FBAE40"/>
          </p15:clr>
        </p15:guide>
        <p15:guide id="2" pos="6185" userDrawn="1">
          <p15:clr>
            <a:srgbClr val="FBAE40"/>
          </p15:clr>
        </p15:guide>
        <p15:guide id="3" orient="horz" pos="1639" userDrawn="1">
          <p15:clr>
            <a:srgbClr val="FBAE40"/>
          </p15:clr>
        </p15:guide>
        <p15:guide id="4" orient="horz" pos="346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E5083679-3829-4F0B-9E1A-B4E6F314AFD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79831" y="1200075"/>
            <a:ext cx="7072741" cy="3142785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-1" y="99"/>
            <a:ext cx="2739600" cy="617051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4400" y="99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5" name="SuperGraphic">
            <a:extLst>
              <a:ext uri="{FF2B5EF4-FFF2-40B4-BE49-F238E27FC236}">
                <a16:creationId xmlns:a16="http://schemas.microsoft.com/office/drawing/2014/main" id="{B93399BE-B0B2-44B3-8FAE-18A968B3CDA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8143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064" userDrawn="1">
          <p15:clr>
            <a:srgbClr val="FBAE40"/>
          </p15:clr>
        </p15:guide>
        <p15:guide id="2" pos="6524" userDrawn="1">
          <p15:clr>
            <a:srgbClr val="FBAE40"/>
          </p15:clr>
        </p15:guide>
        <p15:guide id="3" orient="horz" pos="754" userDrawn="1">
          <p15:clr>
            <a:srgbClr val="FBAE40"/>
          </p15:clr>
        </p15:guide>
        <p15:guide id="4" orient="horz" pos="2738" userDrawn="1">
          <p15:clr>
            <a:srgbClr val="FBAE40"/>
          </p15:clr>
        </p15:guide>
        <p15:guide id="5" pos="29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out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926F8EF2-FFD9-4D48-A076-77C0B811BAB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</p:spTree>
    <p:extLst>
      <p:ext uri="{BB962C8B-B14F-4D97-AF65-F5344CB8AC3E}">
        <p14:creationId xmlns:p14="http://schemas.microsoft.com/office/powerpoint/2010/main" val="76580094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B77066FA-8AE8-47E2-8A79-1355389EE47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E3AE72B7-66D7-4755-9A92-9BAA3A80886F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6B548-69AA-497B-BD64-E14E4F9EA5F6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406800" y="1036800"/>
            <a:ext cx="3780000" cy="2484000"/>
          </a:xfrm>
          <a:solidFill>
            <a:schemeClr val="bg1"/>
          </a:solidFill>
        </p:spPr>
        <p:txBody>
          <a:bodyPr lIns="252000" tIns="216000" rIns="252000" bIns="21600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76489657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">
            <a:extLst>
              <a:ext uri="{FF2B5EF4-FFF2-40B4-BE49-F238E27FC236}">
                <a16:creationId xmlns:a16="http://schemas.microsoft.com/office/drawing/2014/main" id="{1630DC1C-C3C8-477E-AC19-4DC706EB499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30852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90CB4FC-C276-4DB5-A6E3-49DD9BC66B63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205199" y="3495705"/>
            <a:ext cx="10558800" cy="2041094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83206144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949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orient="horz" pos="220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FD4E5E48-387B-4CE0-80BE-1097F697DAD5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5486400" cy="6170400"/>
          </a:xfr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6647D1E-89E9-4244-B52F-555902731C7A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5895302" y="410492"/>
            <a:ext cx="4596486" cy="5126308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</a:p>
        </p:txBody>
      </p:sp>
      <p:pic>
        <p:nvPicPr>
          <p:cNvPr id="6" name="SuperGraphic">
            <a:extLst>
              <a:ext uri="{FF2B5EF4-FFF2-40B4-BE49-F238E27FC236}">
                <a16:creationId xmlns:a16="http://schemas.microsoft.com/office/drawing/2014/main" id="{2D38AACD-EB97-4B81-ACAA-2074E22BBC0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0059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56" userDrawn="1">
          <p15:clr>
            <a:srgbClr val="FBAE40"/>
          </p15:clr>
        </p15:guide>
        <p15:guide id="2" pos="6609" userDrawn="1">
          <p15:clr>
            <a:srgbClr val="FBAE40"/>
          </p15:clr>
        </p15:guide>
        <p15:guide id="3" orient="horz" pos="257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pos="371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 logo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-1"/>
            <a:ext cx="10969625" cy="6102967"/>
          </a:xfr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6" name="Logo">
            <a:extLst>
              <a:ext uri="{FF2B5EF4-FFF2-40B4-BE49-F238E27FC236}">
                <a16:creationId xmlns:a16="http://schemas.microsoft.com/office/drawing/2014/main" id="{0C8D7868-566A-E406-AA76-0F7E438D3810}"/>
              </a:ext>
            </a:extLst>
          </p:cNvPr>
          <p:cNvSpPr>
            <a:spLocks noGrp="1"/>
          </p:cNvSpPr>
          <p:nvPr>
            <p:ph type="body" sz="quarter" idx="99" hasCustomPrompt="1"/>
          </p:nvPr>
        </p:nvSpPr>
        <p:spPr>
          <a:xfrm>
            <a:off x="9672212" y="5561282"/>
            <a:ext cx="1231531" cy="506144"/>
          </a:xfrm>
          <a:blipFill>
            <a:blip r:embed="rId4"/>
            <a:stretch>
              <a:fillRect/>
            </a:stretch>
          </a:blipFill>
        </p:spPr>
        <p:txBody>
          <a:bodyPr anchor="t" anchorCtr="0"/>
          <a:lstStyle>
            <a:lvl1pPr marL="0" indent="0" algn="l">
              <a:buFontTx/>
              <a:buNone/>
              <a:defRPr sz="100">
                <a:noFill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 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135774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84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Logo">
            <a:extLst>
              <a:ext uri="{FF2B5EF4-FFF2-40B4-BE49-F238E27FC236}">
                <a16:creationId xmlns:a16="http://schemas.microsoft.com/office/drawing/2014/main" id="{F38A617B-35DF-43CE-B5F7-67FA9A7F247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1"/>
              <a:t>Add 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200" y="1296000"/>
            <a:ext cx="10558800" cy="4240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pt-BR" noProof="1"/>
              <a:t>Clique para editar os estilos de texto Mestres</a:t>
            </a:r>
          </a:p>
          <a:p>
            <a:pPr lvl="1"/>
            <a:r>
              <a:rPr lang="pt-BR" noProof="1"/>
              <a:t>Segundo nível</a:t>
            </a:r>
          </a:p>
          <a:p>
            <a:pPr lvl="2"/>
            <a:r>
              <a:rPr lang="pt-BR" noProof="1"/>
              <a:t>Terceiro nível</a:t>
            </a:r>
          </a:p>
          <a:p>
            <a:pPr lvl="3"/>
            <a:r>
              <a:rPr lang="pt-BR" noProof="1"/>
              <a:t>Quarto nível</a:t>
            </a:r>
          </a:p>
          <a:p>
            <a:pPr lvl="4"/>
            <a:r>
              <a:rPr lang="pt-BR" noProof="1"/>
              <a:t>Quinto nível</a:t>
            </a:r>
            <a:endParaRPr lang="en-US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rgbClr val="999FA6"/>
                </a:solidFill>
                <a:latin typeface="+mn-lt"/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‹nº›</a:t>
            </a:fld>
            <a:endParaRPr lang="en-US" noProof="1"/>
          </a:p>
        </p:txBody>
      </p:sp>
      <p:sp>
        <p:nvSpPr>
          <p:cNvPr id="14" name="Bosch_footer_1">
            <a:extLst>
              <a:ext uri="{FF2B5EF4-FFF2-40B4-BE49-F238E27FC236}">
                <a16:creationId xmlns:a16="http://schemas.microsoft.com/office/drawing/2014/main" id="{179AD5EC-CEF2-4193-998B-D730BC74E01B}"/>
              </a:ext>
            </a:extLst>
          </p:cNvPr>
          <p:cNvSpPr txBox="1"/>
          <p:nvPr userDrawn="1"/>
        </p:nvSpPr>
        <p:spPr>
          <a:xfrm>
            <a:off x="547200" y="5688000"/>
            <a:ext cx="9126000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  <a:latin typeface="+mn-lt"/>
              </a:rPr>
              <a:t>Internal</a:t>
            </a:r>
            <a:r>
              <a:rPr lang="en-US" sz="600" kern="0" baseline="0" noProof="1">
                <a:solidFill>
                  <a:schemeClr val="tx1"/>
                </a:solidFill>
                <a:latin typeface="+mn-lt"/>
              </a:rPr>
              <a:t> | Service Solutions | SO/OPM-TS12-BR | 2025-05-26</a:t>
            </a: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Bosch_footer_2">
            <a:extLst>
              <a:ext uri="{FF2B5EF4-FFF2-40B4-BE49-F238E27FC236}">
                <a16:creationId xmlns:a16="http://schemas.microsoft.com/office/drawing/2014/main" id="{C3D77AD5-379C-4A86-AFCF-32945A0FEE26}"/>
              </a:ext>
            </a:extLst>
          </p:cNvPr>
          <p:cNvSpPr txBox="1"/>
          <p:nvPr userDrawn="1"/>
        </p:nvSpPr>
        <p:spPr>
          <a:xfrm>
            <a:off x="547200" y="5793901"/>
            <a:ext cx="912600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rgbClr val="B2B3B5"/>
                </a:solidFill>
                <a:latin typeface="+mn-lt"/>
              </a:rPr>
              <a:t>© 2025 Robert Bosch LLC and affiliates. All rights reserved.</a:t>
            </a:r>
          </a:p>
        </p:txBody>
      </p:sp>
      <p:sp>
        <p:nvSpPr>
          <p:cNvPr id="15" name="Bosch_footer_1" hidden="1">
            <a:extLst>
              <a:ext uri="{FF2B5EF4-FFF2-40B4-BE49-F238E27FC236}">
                <a16:creationId xmlns:a16="http://schemas.microsoft.com/office/drawing/2014/main" id="{DB0BF576-A4BE-4521-98AB-F28795DF7BD0}"/>
              </a:ext>
            </a:extLst>
          </p:cNvPr>
          <p:cNvSpPr txBox="1"/>
          <p:nvPr userDrawn="1"/>
        </p:nvSpPr>
        <p:spPr>
          <a:xfrm>
            <a:off x="816069" y="5383543"/>
            <a:ext cx="9154800" cy="10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</a:rPr>
              <a:t>%confidentiality%</a:t>
            </a:r>
            <a:r>
              <a:rPr lang="en-US" sz="600" kern="0" baseline="0" noProof="1">
                <a:solidFill>
                  <a:schemeClr val="tx1"/>
                </a:solidFill>
              </a:rPr>
              <a:t>%businessunit%%departmentshort%%dateformat%</a:t>
            </a:r>
          </a:p>
        </p:txBody>
      </p:sp>
      <p:sp>
        <p:nvSpPr>
          <p:cNvPr id="9" name="Bosch_footer_2" hidden="1">
            <a:extLst>
              <a:ext uri="{FF2B5EF4-FFF2-40B4-BE49-F238E27FC236}">
                <a16:creationId xmlns:a16="http://schemas.microsoft.com/office/drawing/2014/main" id="{E897C98A-4665-443F-B1CF-E9B71E9916EC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chemeClr val="tx1"/>
                </a:solidFill>
              </a:rPr>
              <a:t>%repositoryremark%</a:t>
            </a:r>
            <a:r>
              <a:rPr lang="en-US" sz="600" kern="0" baseline="0" noProof="1">
                <a:solidFill>
                  <a:srgbClr val="B2B3B5"/>
                </a:solidFill>
              </a:rPr>
              <a:t>%copyright%</a:t>
            </a:r>
          </a:p>
        </p:txBody>
      </p:sp>
      <p:sp>
        <p:nvSpPr>
          <p:cNvPr id="13" name="AttachmentRemark" hidden="1">
            <a:extLst>
              <a:ext uri="{FF2B5EF4-FFF2-40B4-BE49-F238E27FC236}">
                <a16:creationId xmlns:a16="http://schemas.microsoft.com/office/drawing/2014/main" id="{F41551A9-D6BA-431A-8DBF-55BA472D9657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%attachmentremark% </a:t>
            </a:r>
          </a:p>
        </p:txBody>
      </p:sp>
      <p:pic>
        <p:nvPicPr>
          <p:cNvPr id="12" name="SuperGraphic">
            <a:extLst>
              <a:ext uri="{FF2B5EF4-FFF2-40B4-BE49-F238E27FC236}">
                <a16:creationId xmlns:a16="http://schemas.microsoft.com/office/drawing/2014/main" id="{1E0562BC-DD12-4C96-A115-D2D70EC1366D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5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10" r:id="rId2"/>
    <p:sldLayoutId id="2147483713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46" r:id="rId11"/>
    <p:sldLayoutId id="2147483744" r:id="rId12"/>
    <p:sldLayoutId id="2147483724" r:id="rId13"/>
    <p:sldLayoutId id="2147483726" r:id="rId14"/>
    <p:sldLayoutId id="2147483727" r:id="rId15"/>
    <p:sldLayoutId id="2147483728" r:id="rId16"/>
    <p:sldLayoutId id="2147483729" r:id="rId17"/>
    <p:sldLayoutId id="2147483745" r:id="rId18"/>
    <p:sldLayoutId id="2147483723" r:id="rId19"/>
    <p:sldLayoutId id="2147483734" r:id="rId20"/>
  </p:sldLayoutIdLst>
  <p:hf hdr="0" ftr="0" dt="0"/>
  <p:txStyles>
    <p:titleStyle>
      <a:lvl1pPr algn="l" defTabSz="914333" rtl="0" eaLnBrk="1" latinLnBrk="0" hangingPunct="1">
        <a:lnSpc>
          <a:spcPct val="89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30400" indent="-230400" algn="l" defTabSz="914333" rtl="0" eaLnBrk="1" latinLnBrk="0" hangingPunct="1">
        <a:lnSpc>
          <a:spcPct val="107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7600" indent="-230400" algn="l" defTabSz="914333" rtl="0" eaLnBrk="1" latinLnBrk="0" hangingPunct="1">
        <a:lnSpc>
          <a:spcPct val="103000"/>
        </a:lnSpc>
        <a:spcBef>
          <a:spcPts val="500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4800" indent="-230400" algn="l" defTabSz="914333" rtl="0" eaLnBrk="1" latinLnBrk="0" hangingPunct="1">
        <a:lnSpc>
          <a:spcPct val="102000"/>
        </a:lnSpc>
        <a:spcBef>
          <a:spcPts val="500"/>
        </a:spcBef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B89E0-89D9-4425-AE04-BF03119740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Poo Exercícios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39839-FCEA-4EC2-AD64-E9A6C386964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Javinha</a:t>
            </a:r>
          </a:p>
        </p:txBody>
      </p:sp>
    </p:spTree>
    <p:extLst>
      <p:ext uri="{BB962C8B-B14F-4D97-AF65-F5344CB8AC3E}">
        <p14:creationId xmlns:p14="http://schemas.microsoft.com/office/powerpoint/2010/main" val="28530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F24172-809D-A5E7-7D08-C99EC28D3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Compras com POO em Java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1A12B45-DE12-8855-002E-EEE49E1A96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 err="1"/>
              <a:t>Poo</a:t>
            </a:r>
            <a:r>
              <a:rPr lang="pt-BR" dirty="0"/>
              <a:t> Exercícios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BEEEF55-00B5-B64B-172F-AAA6C85F8B7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b="1" dirty="0"/>
              <a:t>1. Criação de Produtos </a:t>
            </a:r>
            <a:r>
              <a:rPr lang="pt-BR" dirty="0"/>
              <a:t>Crie 3 novos produtos com nomes e preços diferentes dos exemplos dados. Use a classe Produto e exiba as informações de cada um usando o método exibirInfo().</a:t>
            </a:r>
          </a:p>
          <a:p>
            <a:endParaRPr lang="pt-BR" dirty="0"/>
          </a:p>
          <a:p>
            <a:r>
              <a:rPr lang="pt-BR" dirty="0"/>
              <a:t> </a:t>
            </a:r>
            <a:r>
              <a:rPr lang="pt-BR" b="1" dirty="0"/>
              <a:t>2</a:t>
            </a:r>
            <a:r>
              <a:rPr lang="pt-BR" dirty="0"/>
              <a:t>. </a:t>
            </a:r>
            <a:r>
              <a:rPr lang="pt-BR" b="1" dirty="0"/>
              <a:t>Modificar a Classe </a:t>
            </a:r>
            <a:r>
              <a:rPr lang="pt-BR" dirty="0"/>
              <a:t>Cliente Adicione um novo atributo à classe Cliente chamado '</a:t>
            </a:r>
            <a:r>
              <a:rPr lang="pt-BR" dirty="0" err="1"/>
              <a:t>email</a:t>
            </a:r>
            <a:r>
              <a:rPr lang="pt-BR" dirty="0"/>
              <a:t>'. Crie um método mostrarDados() que exiba o nome e o e-mail do cliente.</a:t>
            </a:r>
          </a:p>
          <a:p>
            <a:endParaRPr lang="pt-BR" b="1" dirty="0"/>
          </a:p>
          <a:p>
            <a:r>
              <a:rPr lang="pt-BR" b="1" dirty="0"/>
              <a:t> 3. Carrinho com Quantidade de Produtos </a:t>
            </a:r>
            <a:r>
              <a:rPr lang="pt-BR" dirty="0"/>
              <a:t>Modifique a classe Carrinho para armazenar a quantidade de cada produto. Crie uma forma de calcular o total considerando a quantidade de cada item. </a:t>
            </a:r>
          </a:p>
          <a:p>
            <a:endParaRPr lang="pt-BR" dirty="0"/>
          </a:p>
          <a:p>
            <a:r>
              <a:rPr lang="pt-BR" b="1" dirty="0"/>
              <a:t>4. Listagem do Carrinho </a:t>
            </a:r>
            <a:r>
              <a:rPr lang="pt-BR" dirty="0"/>
              <a:t>Adicione um método chamado mostrarResumo() que exibe todos os produtos do carrinho com seus nomes, preços e a quantidade, além do valor total da compra. 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7CEB578-5381-891E-36E5-A7E93AD66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010137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F24172-809D-A5E7-7D08-C99EC28D3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de Compras com POO em Java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1A12B45-DE12-8855-002E-EEE49E1A96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 err="1"/>
              <a:t>Poo</a:t>
            </a:r>
            <a:r>
              <a:rPr lang="pt-BR" dirty="0"/>
              <a:t> Exercícios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BEEEF55-00B5-B64B-172F-AAA6C85F8B7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b="1" dirty="0"/>
              <a:t>5. Desconto em Produtos</a:t>
            </a:r>
          </a:p>
          <a:p>
            <a:r>
              <a:rPr lang="pt-BR" b="1" dirty="0"/>
              <a:t> </a:t>
            </a:r>
            <a:r>
              <a:rPr lang="pt-BR" dirty="0"/>
              <a:t>Crie um método aplicarDesconto(</a:t>
            </a:r>
            <a:r>
              <a:rPr lang="pt-BR" dirty="0" err="1"/>
              <a:t>double</a:t>
            </a:r>
            <a:r>
              <a:rPr lang="pt-BR" dirty="0"/>
              <a:t> percentual) na classe Produto. Ele deve diminuir o preço do produto pelo percentual passado. Teste aplicando um desconto de 10% a um produto.</a:t>
            </a:r>
          </a:p>
          <a:p>
            <a:endParaRPr lang="pt-BR" dirty="0"/>
          </a:p>
          <a:p>
            <a:r>
              <a:rPr lang="pt-BR" b="1" dirty="0"/>
              <a:t>6. Simulação de Compra </a:t>
            </a:r>
          </a:p>
          <a:p>
            <a:r>
              <a:rPr lang="pt-BR" dirty="0"/>
              <a:t>Monte um programa que: - Crie um cliente - Adicione 3 produtos ao carrinho - Exiba os itens, aplique desconto em um produto - Mostre o total antes e depois do desconto </a:t>
            </a:r>
          </a:p>
          <a:p>
            <a:endParaRPr lang="pt-BR" dirty="0"/>
          </a:p>
          <a:p>
            <a:r>
              <a:rPr lang="pt-BR" b="1" dirty="0"/>
              <a:t>7. Desafio </a:t>
            </a:r>
            <a:r>
              <a:rPr lang="pt-BR" dirty="0"/>
              <a:t>(opcional)</a:t>
            </a:r>
          </a:p>
          <a:p>
            <a:r>
              <a:rPr lang="pt-BR" dirty="0"/>
              <a:t> Implemente uma opção para remover um produto do carrinho pelo nome. Dica: use um loop para procurar o produto na lista e remova com .remove()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7CEB578-5381-891E-36E5-A7E93AD66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7243416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MLTEMPLATE" val="presentation_169"/>
  <p:tag name="SAXMLCOMPANYNAME" val="bosch"/>
  <p:tag name="MLLANGUAGE" val="eng"/>
  <p:tag name="MLTEMPLATEVERSION" val="2.1"/>
  <p:tag name="SAXCONVERSION" val="2"/>
</p:tagLst>
</file>

<file path=ppt/theme/theme1.xml><?xml version="1.0" encoding="utf-8"?>
<a:theme xmlns:a="http://schemas.openxmlformats.org/drawingml/2006/main" name="Bosch 2024">
  <a:themeElements>
    <a:clrScheme name="Bosch Blau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007BC0"/>
      </a:accent1>
      <a:accent2>
        <a:srgbClr val="004975"/>
      </a:accent2>
      <a:accent3>
        <a:srgbClr val="007BC0"/>
      </a:accent3>
      <a:accent4>
        <a:srgbClr val="004975"/>
      </a:accent4>
      <a:accent5>
        <a:srgbClr val="007BC0"/>
      </a:accent5>
      <a:accent6>
        <a:srgbClr val="004975"/>
      </a:accent6>
      <a:hlink>
        <a:srgbClr val="738CB4"/>
      </a:hlink>
      <a:folHlink>
        <a:srgbClr val="B0BBD0"/>
      </a:folHlink>
    </a:clrScheme>
    <a:fontScheme name="Bosch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algn="l" defTabSz="914400" eaLnBrk="1" fontAlgn="auto" latinLnBrk="0" hangingPunct="1"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custClrLst>
    <a:custClr name="Bosch Red 50">
      <a:srgbClr val="ED0007"/>
    </a:custClr>
    <a:custClr name="Bosch Purple 40">
      <a:srgbClr val="9E2896"/>
    </a:custClr>
    <a:custClr name="Bosch Purple 20">
      <a:srgbClr val="551151"/>
    </a:custClr>
    <a:custClr name="Bosch Blue 50">
      <a:srgbClr val="007BC0"/>
    </a:custClr>
    <a:custClr name="Bosch Blue 30">
      <a:srgbClr val="004975"/>
    </a:custClr>
    <a:custClr name="Bosch Turquoise 50">
      <a:srgbClr val="18837E"/>
    </a:custClr>
    <a:custClr name="Bosch Turquoise 30">
      <a:srgbClr val="0A4F4B"/>
    </a:custClr>
    <a:custClr name="Bosch Green 50">
      <a:srgbClr val="00884A"/>
    </a:custClr>
    <a:custClr name="Bosch Green 30">
      <a:srgbClr val="00512A"/>
    </a:custClr>
    <a:custClr name="Bosch Gray 50">
      <a:srgbClr val="71767C"/>
    </a:custClr>
  </a:custClrLst>
  <a:extLst>
    <a:ext uri="{05A4C25C-085E-4340-85A3-A5531E510DB2}">
      <thm15:themeFamily xmlns:thm15="http://schemas.microsoft.com/office/thememl/2012/main" name="template1.potx" id="{BD6EC1D4-B152-4B75-85DB-48DC16B7ED8A}" vid="{233A9649-CE92-4BEC-B45F-441AA90A900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saxML>
  <saxMLTemplate>presentation_169</saxMLTemplate>
  <Variablen>
    <Variable>
      <Name>attachmentremark</Name>
      <OrgInhalt/>
      <Wert/>
      <Platzhalter>False</Platzhalter>
      <DocDatenDialog>True</DocDatenDialog>
      <Label>Attachment</Label>
      <FrageVar>False</FrageVar>
      <Prefix/>
      <Suffix/>
      <WegfallVar/>
      <MussFeld>False</MussFeld>
      <InDokument>True</InDokument>
      <Sektion>AttachmentRemark</Sektion>
      <Reihenfolge>0</Reihenfolge>
    </Variable>
    <Variable>
      <Name>departmentshort</Name>
      <OrgInhalt>SO/OPM-TS12-BR</OrgInhalt>
      <Wert>SO/OPM-TS12-BR</Wert>
      <Platzhalter>False</Platzhalter>
      <DocDatenDialog>True</DocDatenDialog>
      <Label>Authoring</Label>
      <FrageVar>False</FrageVar>
      <Prefix/>
      <Suffix/>
      <WegfallVar/>
      <MussFeld>False</MussFeld>
      <Trenner>
        <VariableVor>confidentiality</VariableVor>
        <VariableVor>businessunit</VariableVor>
        <Zwischen> | </Zwischen>
        <VariableNach>departmentshort</VariableNach>
      </Trenner>
      <InDokument>True</InDokument>
      <Sektion>Bosch_footer_1</Sektion>
      <Reihenfolge/>
    </Variable>
    <Variable>
      <Name>confidentiality</Name>
      <OrgInhalt>Internal</OrgInhalt>
      <Wert>Internal</Wert>
      <Platzhalter>False</Platzhalter>
      <DocDatenDialog>True</DocDatenDialog>
      <Label>Notation of confidentiality</Label>
      <FrageVar>False</FrageVar>
      <Prefix/>
      <Suffix/>
      <WegfallVar/>
      <ComboBox>
        <Option>Internal</Option>
        <Option>Confidential</Option>
        <Option>Strictly confidential</Option>
        <Option/>
      </ComboBox>
      <MussFeld>False</MussFeld>
      <InDokument>True</InDokument>
      <Sektion>Bosch_footer_1</Sektion>
      <Reihenfolge>0</Reihenfolge>
    </Variable>
    <Variable>
      <Name>copyright</Name>
      <OrgInhalt>© 2025 Robert Bosch LLC and affiliates. All rights reserved.</OrgInhalt>
      <Wert>© 2025 Robert Bosch LLC and affiliates. All rights reserved.</Wert>
      <Platzhalter>False</Platzhalter>
      <DocDatenDialog>False</DocDatenDialog>
      <Label>$tr_copyright$</Label>
      <FrageVar>False</FrageVar>
      <Prefix/>
      <Suffix/>
      <WegfallVar/>
      <MussFeld>False</MussFeld>
      <Trenner>
        <VariableVor>repositoryremark</VariableVor>
        <Zwischen>&lt;br&gt;</Zwischen>
        <VariableNach>copyright</VariableNach>
      </Trenner>
      <InDokument>True</InDokument>
      <Sektion>Bosch_footer_2</Sektion>
      <Reihenfolge/>
    </Variable>
    <Variable>
      <Name>dateformat</Name>
      <OrgInhalt>2025-05-26</OrgInhalt>
      <Wert>2025-05-26</Wert>
      <Platzhalter>False</Platzhalter>
      <DocDatenDialog>True</DocDatenDialog>
      <Label>Date</Label>
      <FrageVar>False</FrageVar>
      <Prefix/>
      <Suffix/>
      <WegfallVar/>
      <MussFeld>False</MussFeld>
      <Trenner>
        <VariableVor>departmentshort</VariableVor>
        <VariableVor>confidentiality</VariableVor>
        <VariableVor>businessunit</VariableVor>
        <Zwischen> | </Zwischen>
        <VariableNach>dateformat</VariableNach>
      </Trenner>
      <InDokument>True</InDokument>
      <Sektion>Bosch_footer_1</Sektion>
      <Reihenfolge>0</Reihenfolge>
    </Variable>
    <Variable>
      <Name>businessunit</Name>
      <OrgInhalt>Service Solutions</OrgInhalt>
      <Wert>Service Solutions</Wert>
      <Platzhalter>False</Platzhalter>
      <DocDatenDialog>False</DocDatenDialog>
      <Label>$tr_businessunit$</Label>
      <FrageVar>False</FrageVar>
      <Prefix/>
      <Suffix/>
      <WegfallVar/>
      <MussFeld>False</MussFeld>
      <Trenner>
        <VariableVor>confidentiality</VariableVor>
        <Zwischen> | </Zwischen>
        <VariableNach>businessunit</VariableNach>
      </Trenner>
      <InDokument>True</InDokument>
      <Sektion>Bosch_footer_1</Sektion>
      <Reihenfolge>0</Reihenfolge>
    </Variable>
    <Variable>
      <Name>repositoryremark</Name>
      <OrgInhalt/>
      <Wert/>
      <Platzhalter>False</Platzhalter>
      <DocDatenDialog>True</DocDatenDialog>
      <Label>Filing note</Label>
      <FrageVar>False</FrageVar>
      <Prefix/>
      <Suffix/>
      <WegfallVar/>
      <MussFeld>False</MussFeld>
      <InDokument>True</InDokument>
      <Sektion>Bosch_footer_2</Sektion>
      <Reihenfolge>0</Reihenfolge>
    </Variable>
  </Variablen>
</saxML>
</file>

<file path=customXml/item2.xml><?xml version="1.0" encoding="utf-8"?>
<sax_Colors>
  <Line size="7">
    <Color val="9e2896" tooltip="Bosch Purple 40"/>
    <Color val="551151" tooltip="Bosch Purple 20"/>
  </Line>
  <Line size="7">
    <Color val="007bc0" tooltip="Bosch Blue 50"/>
    <Color val="004975" tooltip="Bosch Blue 30"/>
  </Line>
  <Line size="7">
    <Color val="18837e" tooltip="Bosch Turquoise 50"/>
    <Color val="0a4f4b" tooltip="Bosch Turquoise 30"/>
  </Line>
  <Line size="7">
    <Color val="00884a" tooltip="Bosch Green 50"/>
    <Color val="00512a" tooltip="Bosch Green 30"/>
  </Line>
</sax_Colo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6F474B5B781B4FB816730A2F19A49E" ma:contentTypeVersion="11" ma:contentTypeDescription="Create a new document." ma:contentTypeScope="" ma:versionID="1fa43cb38ebacf0c069d178946048a7e">
  <xsd:schema xmlns:xsd="http://www.w3.org/2001/XMLSchema" xmlns:xs="http://www.w3.org/2001/XMLSchema" xmlns:p="http://schemas.microsoft.com/office/2006/metadata/properties" xmlns:ns2="2719dc54-8f08-47fa-a92d-bcae31b11ef8" targetNamespace="http://schemas.microsoft.com/office/2006/metadata/properties" ma:root="true" ma:fieldsID="197600b8f57a6332860e3cbdd6827594" ns2:_="">
    <xsd:import namespace="2719dc54-8f08-47fa-a92d-bcae31b11ef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19dc54-8f08-47fa-a92d-bcae31b11ef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ce50c28b-242c-4b51-be91-908d422433a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719dc54-8f08-47fa-a92d-bcae31b11ef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304CF217-3C90-4AA0-B541-CE45F9BD305E}">
  <ds:schemaRefs/>
</ds:datastoreItem>
</file>

<file path=customXml/itemProps2.xml><?xml version="1.0" encoding="utf-8"?>
<ds:datastoreItem xmlns:ds="http://schemas.openxmlformats.org/officeDocument/2006/customXml" ds:itemID="{D0252559-44F8-474C-B66D-E357B88E32C2}">
  <ds:schemaRefs/>
</ds:datastoreItem>
</file>

<file path=customXml/itemProps3.xml><?xml version="1.0" encoding="utf-8"?>
<ds:datastoreItem xmlns:ds="http://schemas.openxmlformats.org/officeDocument/2006/customXml" ds:itemID="{37C97DCB-D5D8-4993-BBCA-59705CFA15FA}"/>
</file>

<file path=customXml/itemProps4.xml><?xml version="1.0" encoding="utf-8"?>
<ds:datastoreItem xmlns:ds="http://schemas.openxmlformats.org/officeDocument/2006/customXml" ds:itemID="{9FA5F453-DB21-4EC2-8709-64884C19E601}"/>
</file>

<file path=customXml/itemProps5.xml><?xml version="1.0" encoding="utf-8"?>
<ds:datastoreItem xmlns:ds="http://schemas.openxmlformats.org/officeDocument/2006/customXml" ds:itemID="{D08BDEB4-168B-4164-9BFE-6460F3A17D2E}"/>
</file>

<file path=docProps/app.xml><?xml version="1.0" encoding="utf-8"?>
<Properties xmlns="http://schemas.openxmlformats.org/officeDocument/2006/extended-properties" xmlns:vt="http://schemas.openxmlformats.org/officeDocument/2006/docPropsVTypes">
  <Template>presentation_169_1</Template>
  <TotalTime>714</TotalTime>
  <Words>272</Words>
  <Application>Microsoft Office PowerPoint</Application>
  <PresentationFormat>Personalizar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Bosch Office Sans</vt:lpstr>
      <vt:lpstr>Calibri</vt:lpstr>
      <vt:lpstr>Symbol</vt:lpstr>
      <vt:lpstr>Wingdings</vt:lpstr>
      <vt:lpstr>Bosch 2024</vt:lpstr>
      <vt:lpstr>Poo Exercícios</vt:lpstr>
      <vt:lpstr>Sistema de Compras com POO em Java</vt:lpstr>
      <vt:lpstr>Sistema de Compras com POO em Java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Freitas Agatha (SO/OPM-TS12-BR)</dc:creator>
  <cp:lastModifiedBy>Freitas Agatha (SO/OPM-TS12-BR)</cp:lastModifiedBy>
  <cp:revision>1</cp:revision>
  <dcterms:created xsi:type="dcterms:W3CDTF">2025-05-26T12:23:36Z</dcterms:created>
  <dcterms:modified xsi:type="dcterms:W3CDTF">2025-05-27T00:18:22Z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$confidentiality_internal$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  <property fmtid="{D5CDD505-2E9C-101B-9397-08002B2CF9AE}" pid="8" name="ContentTypeId">
    <vt:lpwstr>0x010100156F474B5B781B4FB816730A2F19A49E</vt:lpwstr>
  </property>
</Properties>
</file>