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6"/>
  </p:notesMasterIdLst>
  <p:sldIdLst>
    <p:sldId id="256" r:id="rId4"/>
    <p:sldId id="257" r:id="rId5"/>
  </p:sldIdLst>
  <p:sldSz cx="10969625" cy="6170613"/>
  <p:notesSz cx="6858000" cy="9144000"/>
  <p:custDataLst>
    <p:tags r:id="rId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SO/OPM-TS12-BR)" userId="658dc48d-7dfa-4da8-be50-9cdeddadb44c" providerId="ADAL" clId="{79330AD5-E404-4E0E-80E0-62A73D32C115}"/>
    <pc:docChg chg="modSld">
      <pc:chgData name="Ferreira Vinicius (SO/OPM-TS12-BR)" userId="658dc48d-7dfa-4da8-be50-9cdeddadb44c" providerId="ADAL" clId="{79330AD5-E404-4E0E-80E0-62A73D32C115}" dt="2025-06-03T18:22:24.382" v="9" actId="20577"/>
      <pc:docMkLst>
        <pc:docMk/>
      </pc:docMkLst>
      <pc:sldChg chg="modSp mod">
        <pc:chgData name="Ferreira Vinicius (SO/OPM-TS12-BR)" userId="658dc48d-7dfa-4da8-be50-9cdeddadb44c" providerId="ADAL" clId="{79330AD5-E404-4E0E-80E0-62A73D32C115}" dt="2025-06-03T18:22:24.382" v="9" actId="20577"/>
        <pc:sldMkLst>
          <pc:docMk/>
          <pc:sldMk cId="4227543324" sldId="257"/>
        </pc:sldMkLst>
        <pc:spChg chg="mod">
          <ac:chgData name="Ferreira Vinicius (SO/OPM-TS12-BR)" userId="658dc48d-7dfa-4da8-be50-9cdeddadb44c" providerId="ADAL" clId="{79330AD5-E404-4E0E-80E0-62A73D32C115}" dt="2025-06-03T18:22:24.382" v="9" actId="20577"/>
          <ac:spMkLst>
            <pc:docMk/>
            <pc:sldMk cId="4227543324" sldId="257"/>
            <ac:spMk id="4" creationId="{ABF15646-732D-30A2-2A94-B51D5E77D7A3}"/>
          </ac:spMkLst>
        </pc:spChg>
      </pc:sldChg>
    </pc:docChg>
  </pc:docChgLst>
  <pc:docChgLst>
    <pc:chgData name="Ferreira Vinicius (SO/OPM-TS12-BR)" userId="658dc48d-7dfa-4da8-be50-9cdeddadb44c" providerId="ADAL" clId="{6D66F3AC-5CCD-47DD-BFB7-7A039321B4B8}"/>
    <pc:docChg chg="custSel modSld">
      <pc:chgData name="Ferreira Vinicius (SO/OPM-TS12-BR)" userId="658dc48d-7dfa-4da8-be50-9cdeddadb44c" providerId="ADAL" clId="{6D66F3AC-5CCD-47DD-BFB7-7A039321B4B8}" dt="2024-04-29T13:01:41.304" v="12" actId="313"/>
      <pc:docMkLst>
        <pc:docMk/>
      </pc:docMkLst>
      <pc:sldChg chg="modSp mod">
        <pc:chgData name="Ferreira Vinicius (SO/OPM-TS12-BR)" userId="658dc48d-7dfa-4da8-be50-9cdeddadb44c" providerId="ADAL" clId="{6D66F3AC-5CCD-47DD-BFB7-7A039321B4B8}" dt="2024-04-29T13:01:41.304" v="12" actId="313"/>
        <pc:sldMkLst>
          <pc:docMk/>
          <pc:sldMk cId="4227543324" sldId="257"/>
        </pc:sldMkLst>
        <pc:spChg chg="mod">
          <ac:chgData name="Ferreira Vinicius (SO/OPM-TS12-BR)" userId="658dc48d-7dfa-4da8-be50-9cdeddadb44c" providerId="ADAL" clId="{6D66F3AC-5CCD-47DD-BFB7-7A039321B4B8}" dt="2024-04-29T13:01:41.304" v="12" actId="313"/>
          <ac:spMkLst>
            <pc:docMk/>
            <pc:sldMk cId="4227543324" sldId="257"/>
            <ac:spMk id="4" creationId="{ABF15646-732D-30A2-2A94-B51D5E77D7A3}"/>
          </ac:spMkLst>
        </pc:spChg>
        <pc:graphicFrameChg chg="mod">
          <ac:chgData name="Ferreira Vinicius (SO/OPM-TS12-BR)" userId="658dc48d-7dfa-4da8-be50-9cdeddadb44c" providerId="ADAL" clId="{6D66F3AC-5CCD-47DD-BFB7-7A039321B4B8}" dt="2024-04-29T13:01:23.170" v="0" actId="1076"/>
          <ac:graphicFrameMkLst>
            <pc:docMk/>
            <pc:sldMk cId="4227543324" sldId="257"/>
            <ac:graphicFrameMk id="6" creationId="{99956DD4-E3EB-4A3E-EFBD-C03D485DCF0D}"/>
          </ac:graphicFrameMkLst>
        </pc:graphicFrameChg>
      </pc:sldChg>
    </pc:docChg>
  </pc:docChgLst>
  <pc:docChgLst>
    <pc:chgData name="Ferreira Vinicius (SO/OPM-TS12-BR)" userId="658dc48d-7dfa-4da8-be50-9cdeddadb44c" providerId="ADAL" clId="{D9E58FAA-3334-41AA-9040-7705096C7432}"/>
    <pc:docChg chg="modSld">
      <pc:chgData name="Ferreira Vinicius (SO/OPM-TS12-BR)" userId="658dc48d-7dfa-4da8-be50-9cdeddadb44c" providerId="ADAL" clId="{D9E58FAA-3334-41AA-9040-7705096C7432}" dt="2024-04-02T11:11:58.373" v="1" actId="1076"/>
      <pc:docMkLst>
        <pc:docMk/>
      </pc:docMkLst>
      <pc:sldChg chg="modSp mod">
        <pc:chgData name="Ferreira Vinicius (SO/OPM-TS12-BR)" userId="658dc48d-7dfa-4da8-be50-9cdeddadb44c" providerId="ADAL" clId="{D9E58FAA-3334-41AA-9040-7705096C7432}" dt="2024-04-02T11:11:58.373" v="1" actId="1076"/>
        <pc:sldMkLst>
          <pc:docMk/>
          <pc:sldMk cId="4227543324" sldId="257"/>
        </pc:sldMkLst>
        <pc:graphicFrameChg chg="mod modGraphic">
          <ac:chgData name="Ferreira Vinicius (SO/OPM-TS12-BR)" userId="658dc48d-7dfa-4da8-be50-9cdeddadb44c" providerId="ADAL" clId="{D9E58FAA-3334-41AA-9040-7705096C7432}" dt="2024-04-02T11:11:58.373" v="1" actId="1076"/>
          <ac:graphicFrameMkLst>
            <pc:docMk/>
            <pc:sldMk cId="4227543324" sldId="257"/>
            <ac:graphicFrameMk id="6" creationId="{99956DD4-E3EB-4A3E-EFBD-C03D485DCF0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2024-02-27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das </a:t>
            </a:r>
            <a:r>
              <a:rPr lang="en-US" dirty="0" err="1"/>
              <a:t>Distribuições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SO/OPM-TS12-BR, 27/02/2024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1F68B9-A9A5-DBEC-BD9F-6699BFEE83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das </a:t>
            </a:r>
            <a:r>
              <a:rPr lang="en-US" dirty="0" err="1"/>
              <a:t>Distribuições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F15646-732D-30A2-2A94-B51D5E77D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Cada pessoa vai escolher uma distribuição do Linux (não pode repetir) e realizar uma pesquisa com as seguintes informações: </a:t>
            </a:r>
          </a:p>
          <a:p>
            <a:r>
              <a:rPr lang="pt-BR" dirty="0"/>
              <a:t>Origem do SO / História</a:t>
            </a:r>
          </a:p>
          <a:p>
            <a:r>
              <a:rPr lang="pt-BR" dirty="0"/>
              <a:t>Tipo de uso</a:t>
            </a:r>
          </a:p>
          <a:p>
            <a:r>
              <a:rPr lang="pt-BR" dirty="0"/>
              <a:t>Curiosidades</a:t>
            </a:r>
          </a:p>
          <a:p>
            <a:r>
              <a:rPr lang="pt-BR" dirty="0"/>
              <a:t>Exemplo / Imagens</a:t>
            </a:r>
          </a:p>
          <a:p>
            <a:r>
              <a:rPr lang="pt-BR" dirty="0"/>
              <a:t>Instalar esse SO na VM</a:t>
            </a:r>
          </a:p>
          <a:p>
            <a:endParaRPr lang="pt-BR" dirty="0"/>
          </a:p>
          <a:p>
            <a:r>
              <a:rPr lang="pt-BR" dirty="0"/>
              <a:t>E depois fazer uma apresentação e mostrar o que descobriu mais o SO funcionando e rodando na VM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87E7D7-93C2-473D-F11B-0391E9F1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956DD4-E3EB-4A3E-EFBD-C03D485D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62345"/>
              </p:ext>
            </p:extLst>
          </p:nvPr>
        </p:nvGraphicFramePr>
        <p:xfrm>
          <a:off x="6004718" y="1805941"/>
          <a:ext cx="2552541" cy="1938970"/>
        </p:xfrm>
        <a:graphic>
          <a:graphicData uri="http://schemas.openxmlformats.org/drawingml/2006/table">
            <a:tbl>
              <a:tblPr/>
              <a:tblGrid>
                <a:gridCol w="2552541">
                  <a:extLst>
                    <a:ext uri="{9D8B030D-6E8A-4147-A177-3AD203B41FA5}">
                      <a16:colId xmlns:a16="http://schemas.microsoft.com/office/drawing/2014/main" val="1670600057"/>
                    </a:ext>
                  </a:extLst>
                </a:gridCol>
              </a:tblGrid>
              <a:tr h="3877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Origem do SO / História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316276"/>
                  </a:ext>
                </a:extLst>
              </a:tr>
              <a:tr h="3877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Uso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5783"/>
                  </a:ext>
                </a:extLst>
              </a:tr>
              <a:tr h="3877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Cursiodades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60040"/>
                  </a:ext>
                </a:extLst>
              </a:tr>
              <a:tr h="3877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Exemplo / Imagens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857818"/>
                  </a:ext>
                </a:extLst>
              </a:tr>
              <a:tr h="38779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Possível Virtualização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6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54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2024-02-27</OrgInhalt>
      <Wert>2024-02-27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22</TotalTime>
  <Words>87</Words>
  <Application>Microsoft Office PowerPoint</Application>
  <PresentationFormat>Personalizar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Bosch Office Sans</vt:lpstr>
      <vt:lpstr>Calibri</vt:lpstr>
      <vt:lpstr>Symbol</vt:lpstr>
      <vt:lpstr>Wingdings</vt:lpstr>
      <vt:lpstr>Bosch 2022</vt:lpstr>
      <vt:lpstr>Apresentação das Distribuições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das Distribuições</dc:title>
  <dc:creator>Ferreira Vinicius (SO/OPM-TS12-BR)</dc:creator>
  <cp:lastModifiedBy>Ferreira Vinicius (SO/OPM-TS12-BR)</cp:lastModifiedBy>
  <cp:revision>1</cp:revision>
  <dcterms:created xsi:type="dcterms:W3CDTF">2024-02-27T18:20:40Z</dcterms:created>
  <dcterms:modified xsi:type="dcterms:W3CDTF">2025-06-03T18:22:30Z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