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2" r:id="rId4"/>
    <p:sldId id="287" r:id="rId5"/>
    <p:sldId id="272" r:id="rId6"/>
    <p:sldId id="274" r:id="rId7"/>
    <p:sldId id="276" r:id="rId8"/>
    <p:sldId id="27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023" autoAdjust="0"/>
  </p:normalViewPr>
  <p:slideViewPr>
    <p:cSldViewPr>
      <p:cViewPr varScale="1">
        <p:scale>
          <a:sx n="97" d="100"/>
          <a:sy n="97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22/11/2019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7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00808"/>
            <a:ext cx="2747693" cy="35283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67" y="26521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9484" y="1550255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Concorrentes não geram lista de compras certa, compras diárias, desperdício de alimentos e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0482"/>
            <a:ext cx="44291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04" y="836712"/>
            <a:ext cx="3600510" cy="5201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pt-BR" sz="3200" dirty="0"/>
              <a:t>Tecnologia </a:t>
            </a:r>
          </a:p>
          <a:p>
            <a:r>
              <a:rPr lang="pt-BR" sz="3200" dirty="0"/>
              <a:t>Procedimento</a:t>
            </a:r>
          </a:p>
          <a:p>
            <a:r>
              <a:rPr lang="pt-BR" sz="3200" dirty="0"/>
              <a:t>Políticas</a:t>
            </a:r>
          </a:p>
          <a:p>
            <a:r>
              <a:rPr lang="pt-BR" sz="3200" dirty="0"/>
              <a:t>Benefícios </a:t>
            </a:r>
            <a:endParaRPr lang="pt-BR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982272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Apresentação na tela (4:3)</PresentationFormat>
  <Paragraphs>66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Treinamento</vt:lpstr>
      <vt:lpstr>Lista de Compras Inteligente</vt:lpstr>
      <vt:lpstr>Objetivo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2019-11-22T20:36:23Z</dcterms:modified>
</cp:coreProperties>
</file>