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1" r:id="rId3"/>
    <p:sldId id="288" r:id="rId4"/>
    <p:sldId id="262" r:id="rId5"/>
    <p:sldId id="287" r:id="rId6"/>
    <p:sldId id="272" r:id="rId7"/>
    <p:sldId id="274" r:id="rId8"/>
    <p:sldId id="276" r:id="rId9"/>
    <p:sldId id="277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4" autoAdjust="0"/>
    <p:restoredTop sz="84023" autoAdjust="0"/>
  </p:normalViewPr>
  <p:slideViewPr>
    <p:cSldViewPr>
      <p:cViewPr varScale="1">
        <p:scale>
          <a:sx n="97" d="100"/>
          <a:sy n="97" d="100"/>
        </p:scale>
        <p:origin x="214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r>
              <a:rPr lang="pt-BR" smtClean="0"/>
              <a:t>teste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D83FDC75-7F73-4A4A-A77C-09AADF00E0EA}" type="datetimeFigureOut">
              <a:rPr lang="pt-BR" smtClean="0"/>
              <a:pPr/>
              <a:t>27/11/2019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459226BF-1F13-42D3-80DC-373E7ADD1EB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54193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r>
              <a:rPr lang="pt-BR" smtClean="0"/>
              <a:t>teste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48AEF76B-3757-4A0B-AF93-28494465C1DD}" type="datetimeFigureOut">
              <a:pPr/>
              <a:t>27/11/2019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75693FD4-8F83-4EF7-AC3F-0DC0388986B0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1992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Este modelo pode ser usado como arquivo de partida para apresentar materiais de treinamento em um cenário em grupo.</a:t>
            </a:r>
          </a:p>
          <a:p>
            <a:endParaRPr lang="pt-BR" dirty="0" smtClean="0"/>
          </a:p>
          <a:p>
            <a:pPr lvl="0"/>
            <a:r>
              <a:rPr lang="pt-BR" sz="1200" b="1" dirty="0" smtClean="0"/>
              <a:t>Seções</a:t>
            </a:r>
            <a:endParaRPr lang="pt-BR" sz="1200" b="0" dirty="0" smtClean="0"/>
          </a:p>
          <a:p>
            <a:pPr lvl="0"/>
            <a:r>
              <a:rPr lang="pt-BR" sz="1200" b="0" dirty="0" smtClean="0"/>
              <a:t>Clique com o botão direito em um slide para adicionar seções.</a:t>
            </a:r>
            <a:r>
              <a:rPr lang="pt-BR" sz="1200" b="0" baseline="0" dirty="0" smtClean="0"/>
              <a:t> Seções podem ajudar a organizar slides ou a facilitar a colaboração entre vários autores.</a:t>
            </a:r>
            <a:endParaRPr lang="pt-BR" sz="1200" b="0" dirty="0" smtClean="0"/>
          </a:p>
          <a:p>
            <a:pPr lvl="0"/>
            <a:endParaRPr lang="pt-BR" sz="1200" b="1" dirty="0" smtClean="0"/>
          </a:p>
          <a:p>
            <a:pPr lvl="0"/>
            <a:r>
              <a:rPr lang="pt-BR" sz="1200" b="1" dirty="0" smtClean="0"/>
              <a:t>Anotações</a:t>
            </a:r>
          </a:p>
          <a:p>
            <a:pPr lvl="0"/>
            <a:r>
              <a:rPr lang="pt-BR" sz="1200" dirty="0" smtClean="0"/>
              <a:t>Use a seção Anotações para anotações da apresentação ou para fornecer detalhes adicionais ao público.</a:t>
            </a:r>
            <a:r>
              <a:rPr lang="pt-BR" sz="1200" baseline="0" dirty="0" smtClean="0"/>
              <a:t> Exiba essas anotações no Modo de Exibição de Apresentação durante a sua apresentação. </a:t>
            </a:r>
          </a:p>
          <a:p>
            <a:pPr lvl="0">
              <a:buFontTx/>
              <a:buNone/>
            </a:pPr>
            <a:r>
              <a:rPr lang="pt-BR" sz="1200" dirty="0" smtClean="0"/>
              <a:t>Considere o tamanho da fonte (importante para acessibilidade, visibilidade, gravação em vídeo e produção online)</a:t>
            </a:r>
          </a:p>
          <a:p>
            <a:pPr lvl="0"/>
            <a:endParaRPr lang="pt-BR" sz="1200" dirty="0" smtClean="0"/>
          </a:p>
          <a:p>
            <a:pPr lvl="0">
              <a:buFontTx/>
              <a:buNone/>
            </a:pPr>
            <a:r>
              <a:rPr lang="pt-BR" sz="1200" b="1" dirty="0" smtClean="0"/>
              <a:t>Cores coordenadas </a:t>
            </a:r>
          </a:p>
          <a:p>
            <a:pPr lvl="0">
              <a:buFontTx/>
              <a:buNone/>
            </a:pPr>
            <a:r>
              <a:rPr lang="pt-BR" sz="1200" dirty="0" smtClean="0"/>
              <a:t>Preste atenção especial aos gráficos, tabelas e caixas de texto.</a:t>
            </a:r>
            <a:r>
              <a:rPr lang="pt-BR" sz="1200" baseline="0" dirty="0" smtClean="0"/>
              <a:t> </a:t>
            </a:r>
            <a:endParaRPr lang="pt-BR" sz="1200" dirty="0" smtClean="0"/>
          </a:p>
          <a:p>
            <a:pPr lvl="0"/>
            <a:r>
              <a:rPr lang="pt-BR" sz="1200" dirty="0" smtClean="0"/>
              <a:t>Leve em consideração que os participantes irão imprimir em preto-e-branco ou </a:t>
            </a:r>
            <a:r>
              <a:rPr lang="pt-BR" sz="1200" dirty="0" err="1" smtClean="0"/>
              <a:t>escala de cinza</a:t>
            </a:r>
            <a:r>
              <a:rPr lang="pt-BR" sz="1200" dirty="0" smtClean="0"/>
              <a:t>. Execute uma impressão de teste para ter certeza de que as suas cores irão funcionar quando forem impressas em preto-e-branco puros e </a:t>
            </a:r>
            <a:r>
              <a:rPr lang="pt-BR" sz="1200" dirty="0" err="1" smtClean="0"/>
              <a:t>escala de cinza</a:t>
            </a:r>
            <a:r>
              <a:rPr lang="pt-BR" sz="1200" dirty="0" smtClean="0"/>
              <a:t>.</a:t>
            </a:r>
          </a:p>
          <a:p>
            <a:pPr lvl="0">
              <a:buFontTx/>
              <a:buNone/>
            </a:pPr>
            <a:endParaRPr lang="pt-BR" sz="1200" dirty="0" smtClean="0"/>
          </a:p>
          <a:p>
            <a:pPr lvl="0">
              <a:buFontTx/>
              <a:buNone/>
            </a:pPr>
            <a:r>
              <a:rPr lang="pt-BR" sz="1200" b="1" dirty="0" smtClean="0"/>
              <a:t>Elementos gráficos, tabelas e gráficos</a:t>
            </a:r>
          </a:p>
          <a:p>
            <a:pPr lvl="0"/>
            <a:r>
              <a:rPr lang="pt-BR" sz="1200" dirty="0" smtClean="0"/>
              <a:t>Mantenha a simplicidade: se possível, use estilos e cores consistentes e não confusos.</a:t>
            </a:r>
          </a:p>
          <a:p>
            <a:pPr lvl="0"/>
            <a:r>
              <a:rPr lang="pt-BR" sz="1200" dirty="0" smtClean="0"/>
              <a:t>Rotule todos os gráficos e tabelas.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32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Forneça uma breve visão geral da apresentação.</a:t>
            </a:r>
            <a:r>
              <a:rPr lang="pt-BR" baseline="0" dirty="0" smtClean="0"/>
              <a:t> D</a:t>
            </a:r>
            <a:r>
              <a:rPr lang="pt-BR" dirty="0" smtClean="0"/>
              <a:t>escreva o foco principal da apresentação e por que ela é importante.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Introduza cada um dos principais tópicos.</a:t>
            </a:r>
          </a:p>
          <a:p>
            <a:r>
              <a:rPr lang="pt-BR" dirty="0" smtClean="0"/>
              <a:t>Para fornecer um roteiro para o público, você</a:t>
            </a:r>
            <a:r>
              <a:rPr lang="pt-BR" baseline="0" dirty="0" smtClean="0"/>
              <a:t> pode </a:t>
            </a:r>
            <a:r>
              <a:rPr lang="pt-BR" dirty="0" smtClean="0"/>
              <a:t>repita este slide de Visão Geral por toda a apresentação, realçando o tópico específico que você discutirá em seguida.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049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pt-BR"/>
            </a:pPr>
            <a:r>
              <a:rPr lang="pt-BR" sz="1200" dirty="0" smtClean="0"/>
              <a:t>Esta é outra opção</a:t>
            </a:r>
            <a:r>
              <a:rPr lang="pt-BR" sz="1200" baseline="0" dirty="0" smtClean="0"/>
              <a:t> para um slide de Visão Geral.</a:t>
            </a:r>
            <a:endParaRPr lang="pt-BR" sz="1200" dirty="0" smtClean="0"/>
          </a:p>
          <a:p>
            <a:pPr marL="228600" indent="-228600">
              <a:buFont typeface="+mj-lt"/>
              <a:buNone/>
            </a:pPr>
            <a:endParaRPr lang="pt-B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  <p:sp>
        <p:nvSpPr>
          <p:cNvPr id="2" name="Espaço Reservado para Cabeçalho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015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b="0" dirty="0" smtClean="0"/>
              <a:t>O Que</a:t>
            </a:r>
            <a:r>
              <a:rPr lang="pt-BR" b="0" baseline="0" dirty="0" smtClean="0"/>
              <a:t> o público poderá fazer após a conclusão deste treinamento?</a:t>
            </a:r>
            <a:r>
              <a:rPr lang="pt-BR" dirty="0" smtClean="0"/>
              <a:t> Descreva brevemente cada objetivo e como o público</a:t>
            </a:r>
            <a:r>
              <a:rPr lang="pt-BR" baseline="0" dirty="0" smtClean="0"/>
              <a:t> </a:t>
            </a:r>
            <a:r>
              <a:rPr lang="pt-BR" dirty="0" smtClean="0"/>
              <a:t>se beneficiará</a:t>
            </a:r>
            <a:r>
              <a:rPr lang="pt-BR" baseline="0" dirty="0" smtClean="0"/>
              <a:t> apresentação.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923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Adicione um estudo de caso ou</a:t>
            </a:r>
            <a:r>
              <a:rPr lang="pt-BR" baseline="0" dirty="0" smtClean="0"/>
              <a:t> a simulação da aula para incentivar discussões e aplicar lições.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423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Discuta</a:t>
            </a:r>
            <a:r>
              <a:rPr lang="pt-BR" baseline="0" dirty="0" smtClean="0"/>
              <a:t> os resultados do estudo de caso ou da simulação de aula.</a:t>
            </a:r>
          </a:p>
          <a:p>
            <a:r>
              <a:rPr lang="pt-BR" baseline="0" dirty="0" smtClean="0"/>
              <a:t>Aborde práticas recomendadas.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18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smtClean="0"/>
              <a:t>teste</a:t>
            </a:r>
            <a:endParaRPr lang="pt-BR" dirty="0" smtClean="0"/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pt-BR" smtClean="0"/>
              <a:pPr/>
              <a:t>8</a:t>
            </a:fld>
            <a:endParaRPr lang="pt-BR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52678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smtClean="0"/>
              <a:t>teste</a:t>
            </a:r>
            <a:endParaRPr lang="pt-BR" dirty="0" smtClean="0"/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pt-BR" smtClean="0"/>
              <a:pPr/>
              <a:t>9</a:t>
            </a:fld>
            <a:endParaRPr lang="pt-B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3334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 dirty="0" smtClean="0"/>
              <a:t>Clique para editar o título mestre</a:t>
            </a:r>
            <a:endParaRPr kumimoji="0"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 dirty="0" smtClean="0"/>
              <a:t>Clique para editar o texto mestre</a:t>
            </a:r>
          </a:p>
          <a:p>
            <a:pPr lvl="1" eaLnBrk="1" latinLnBrk="0" hangingPunct="1"/>
            <a:r>
              <a:rPr kumimoji="0" lang="pt-BR" dirty="0" smtClean="0"/>
              <a:t>Segundo nível</a:t>
            </a:r>
          </a:p>
          <a:p>
            <a:pPr lvl="2" eaLnBrk="1" latinLnBrk="0" hangingPunct="1"/>
            <a:r>
              <a:rPr kumimoji="0" lang="pt-BR" dirty="0" smtClean="0"/>
              <a:t>Terceiro nível</a:t>
            </a:r>
          </a:p>
          <a:p>
            <a:pPr lvl="3" eaLnBrk="1" latinLnBrk="0" hangingPunct="1"/>
            <a:r>
              <a:rPr kumimoji="0" lang="pt-BR" dirty="0" smtClean="0"/>
              <a:t>Quarto nível</a:t>
            </a:r>
          </a:p>
          <a:p>
            <a:pPr lvl="4" eaLnBrk="1" latinLnBrk="0" hangingPunct="1"/>
            <a:r>
              <a:rPr kumimoji="0" lang="pt-BR" dirty="0" smtClean="0"/>
              <a:t>Quinto nível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pt-B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31658"/>
            <a:ext cx="1511903" cy="4682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9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1.xml"/><Relationship Id="rId10" Type="http://schemas.openxmlformats.org/officeDocument/2006/relationships/image" Target="../media/image13.png"/><Relationship Id="rId4" Type="http://schemas.openxmlformats.org/officeDocument/2006/relationships/tags" Target="../tags/tag10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8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916832"/>
            <a:ext cx="2234256" cy="1579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2286000"/>
            <a:ext cx="4069432" cy="1470025"/>
          </a:xfrm>
        </p:spPr>
        <p:txBody>
          <a:bodyPr/>
          <a:lstStyle/>
          <a:p>
            <a:r>
              <a:rPr lang="pt-BR" dirty="0" smtClean="0"/>
              <a:t>Lista de Compras Inteligente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sz="2400" dirty="0" smtClean="0">
                <a:latin typeface="+mn-lt"/>
              </a:rPr>
              <a:t>Gabriel Ramos de Sousa</a:t>
            </a:r>
          </a:p>
          <a:p>
            <a:endParaRPr lang="pt-BR" sz="2400" dirty="0">
              <a:latin typeface="+mn-lt"/>
            </a:endParaRPr>
          </a:p>
          <a:p>
            <a:r>
              <a:rPr lang="pt-BR" sz="2400" dirty="0">
                <a:latin typeface="+mn-lt"/>
              </a:rPr>
              <a:t>Orientadora: Adriana </a:t>
            </a:r>
            <a:r>
              <a:rPr lang="pt-BR" sz="2400" dirty="0" err="1">
                <a:latin typeface="+mn-lt"/>
              </a:rPr>
              <a:t>Aparicio</a:t>
            </a:r>
            <a:r>
              <a:rPr lang="pt-BR" sz="2400" dirty="0">
                <a:latin typeface="+mn-lt"/>
              </a:rPr>
              <a:t> </a:t>
            </a:r>
            <a:r>
              <a:rPr lang="pt-BR" sz="2400" dirty="0" err="1">
                <a:latin typeface="+mn-lt"/>
              </a:rPr>
              <a:t>Sicsú</a:t>
            </a:r>
            <a:r>
              <a:rPr lang="pt-BR" sz="2400" dirty="0">
                <a:latin typeface="+mn-lt"/>
              </a:rPr>
              <a:t> Ayres do </a:t>
            </a:r>
            <a:r>
              <a:rPr lang="pt-BR" sz="2400" dirty="0" smtClean="0">
                <a:latin typeface="+mn-lt"/>
              </a:rPr>
              <a:t>Nascimento</a:t>
            </a:r>
            <a:endParaRPr lang="pt-BR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Serviço</a:t>
            </a:r>
          </a:p>
          <a:p>
            <a:r>
              <a:rPr lang="pt-BR" dirty="0" smtClean="0"/>
              <a:t>Criar uma conta</a:t>
            </a:r>
          </a:p>
          <a:p>
            <a:r>
              <a:rPr lang="pt-BR" dirty="0" smtClean="0"/>
              <a:t>Incluir Receitas</a:t>
            </a:r>
          </a:p>
          <a:p>
            <a:pPr lvl="1"/>
            <a:r>
              <a:rPr lang="pt-BR" dirty="0" smtClean="0"/>
              <a:t>Ingredientes</a:t>
            </a:r>
          </a:p>
          <a:p>
            <a:pPr lvl="1"/>
            <a:r>
              <a:rPr lang="pt-BR" dirty="0" smtClean="0"/>
              <a:t>Modo de preparo</a:t>
            </a:r>
            <a:endParaRPr lang="pt-BR" dirty="0"/>
          </a:p>
          <a:p>
            <a:r>
              <a:rPr lang="pt-BR" dirty="0"/>
              <a:t>Planejar Cardápio </a:t>
            </a:r>
            <a:r>
              <a:rPr lang="pt-BR" dirty="0" smtClean="0"/>
              <a:t>Semanal</a:t>
            </a:r>
            <a:endParaRPr lang="pt-BR" dirty="0"/>
          </a:p>
          <a:p>
            <a:r>
              <a:rPr lang="pt-BR" dirty="0"/>
              <a:t>Gerar Lista de Compras</a:t>
            </a:r>
            <a:endParaRPr lang="pt-BR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2736"/>
            <a:ext cx="7416824" cy="5438168"/>
          </a:xfrm>
        </p:spPr>
      </p:pic>
      <p:sp>
        <p:nvSpPr>
          <p:cNvPr id="5" name="CaixaDeTexto 4"/>
          <p:cNvSpPr txBox="1"/>
          <p:nvPr/>
        </p:nvSpPr>
        <p:spPr>
          <a:xfrm>
            <a:off x="1331640" y="1772816"/>
            <a:ext cx="18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Cardápio Semanal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306126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567" y="265212"/>
            <a:ext cx="8077200" cy="1143000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69484" y="1550255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Concorrentes não geram lista de compras certa, compras diárias, desperdício de alimentos e </a:t>
            </a:r>
            <a:r>
              <a:rPr lang="pt-BR" dirty="0" err="1" smtClean="0"/>
              <a:t>etc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022" y="1340768"/>
            <a:ext cx="3531928" cy="41044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1"/>
            <a:ext cx="3521863" cy="596163"/>
          </a:xfrm>
        </p:spPr>
        <p:txBody>
          <a:bodyPr>
            <a:normAutofit fontScale="62500" lnSpcReduction="20000"/>
          </a:bodyPr>
          <a:lstStyle/>
          <a:p>
            <a:r>
              <a:rPr lang="pt-BR" sz="3200" dirty="0" smtClean="0"/>
              <a:t>Otimizar seu tempo no supermercado</a:t>
            </a:r>
          </a:p>
          <a:p>
            <a:endParaRPr lang="pt-BR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4522912" y="1524001"/>
            <a:ext cx="4392488" cy="608856"/>
          </a:xfrm>
        </p:spPr>
        <p:txBody>
          <a:bodyPr>
            <a:normAutofit fontScale="77500" lnSpcReduction="20000"/>
          </a:bodyPr>
          <a:lstStyle/>
          <a:p>
            <a:r>
              <a:rPr lang="pt-BR" sz="3200" dirty="0" smtClean="0"/>
              <a:t>Evitar gastos desnecessários</a:t>
            </a:r>
          </a:p>
          <a:p>
            <a:endParaRPr lang="pt-BR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4522912" y="3778809"/>
            <a:ext cx="4392488" cy="608856"/>
          </a:xfrm>
        </p:spPr>
        <p:txBody>
          <a:bodyPr>
            <a:normAutofit fontScale="70000" lnSpcReduction="20000"/>
          </a:bodyPr>
          <a:lstStyle/>
          <a:p>
            <a:r>
              <a:rPr lang="pt-BR" sz="3200" dirty="0" smtClean="0"/>
              <a:t>Evitar desperdício de alimentos</a:t>
            </a:r>
          </a:p>
          <a:p>
            <a:endParaRPr lang="pt-BR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822082"/>
            <a:ext cx="1937687" cy="193768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54" y="4236295"/>
            <a:ext cx="1734952" cy="262170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61" y="1772768"/>
            <a:ext cx="4620938" cy="462093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7622232" cy="891952"/>
          </a:xfrm>
        </p:spPr>
        <p:txBody>
          <a:bodyPr>
            <a:normAutofit/>
          </a:bodyPr>
          <a:lstStyle/>
          <a:p>
            <a:r>
              <a:rPr lang="pt-BR" dirty="0" smtClean="0"/>
              <a:t>Diagrama de Caso de Uso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96752"/>
            <a:ext cx="5760640" cy="5523902"/>
          </a:xfr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42672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04" y="1412776"/>
            <a:ext cx="7793086" cy="4536503"/>
          </a:xfr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>
              <a:defRPr lang="pt-BR"/>
            </a:pPr>
            <a:r>
              <a:rPr lang="pt-BR" dirty="0" smtClean="0"/>
              <a:t>Tecnologias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43" y="4653136"/>
            <a:ext cx="3202948" cy="1728192"/>
          </a:xfr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8" y="1821197"/>
            <a:ext cx="3731469" cy="216439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763688" y="1628800"/>
            <a:ext cx="142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Front-</a:t>
            </a:r>
            <a:r>
              <a:rPr lang="pt-BR" sz="2400" dirty="0" err="1" smtClean="0"/>
              <a:t>end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228184" y="1590364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Back-</a:t>
            </a:r>
            <a:r>
              <a:rPr lang="pt-BR" sz="2400" dirty="0" err="1" smtClean="0"/>
              <a:t>end</a:t>
            </a:r>
            <a:endParaRPr lang="pt-BR" sz="24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51567"/>
            <a:ext cx="3809287" cy="1393457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3727029" y="4077072"/>
            <a:ext cx="2157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Banco de dados</a:t>
            </a:r>
            <a:endParaRPr lang="pt-BR" sz="2400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pt-BR"/>
            </a:pPr>
            <a:r>
              <a:rPr lang="pt-BR" dirty="0">
                <a:solidFill>
                  <a:schemeClr val="tx1"/>
                </a:solidFill>
              </a:rPr>
              <a:t>Perguntas?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dIAG7WhWjupCZ4n8F2K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C7AXHsIfcZM0GIL5sI0j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heme/theme1.xml><?xml version="1.0" encoding="utf-8"?>
<a:theme xmlns:a="http://schemas.openxmlformats.org/drawingml/2006/main" name="Treinam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408</Words>
  <Application>Microsoft Office PowerPoint</Application>
  <PresentationFormat>Apresentação na tela (4:3)</PresentationFormat>
  <Paragraphs>67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Georgia</vt:lpstr>
      <vt:lpstr>Treinamento</vt:lpstr>
      <vt:lpstr>Lista de Compras Inteligente</vt:lpstr>
      <vt:lpstr>Objetivo</vt:lpstr>
      <vt:lpstr>Exemplo</vt:lpstr>
      <vt:lpstr>Motivação</vt:lpstr>
      <vt:lpstr>Vantagens</vt:lpstr>
      <vt:lpstr>Diagrama de Caso de Uso</vt:lpstr>
      <vt:lpstr>Diagrama de Classe</vt:lpstr>
      <vt:lpstr>Tecnologias</vt:lpstr>
      <vt:lpstr>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2019-11-22T14:27:24Z</dcterms:created>
  <dcterms:modified xsi:type="dcterms:W3CDTF">2019-11-27T18:36:48Z</dcterms:modified>
</cp:coreProperties>
</file>