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8" r:id="rId4"/>
    <p:sldId id="262" r:id="rId5"/>
    <p:sldId id="287" r:id="rId6"/>
    <p:sldId id="272" r:id="rId7"/>
    <p:sldId id="274" r:id="rId8"/>
    <p:sldId id="276" r:id="rId9"/>
    <p:sldId id="277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4" autoAdjust="0"/>
    <p:restoredTop sz="84023" autoAdjust="0"/>
  </p:normalViewPr>
  <p:slideViewPr>
    <p:cSldViewPr>
      <p:cViewPr varScale="1">
        <p:scale>
          <a:sx n="98" d="100"/>
          <a:sy n="98" d="100"/>
        </p:scale>
        <p:origin x="21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r>
              <a:rPr lang="pt-BR" smtClean="0"/>
              <a:t>teste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30/11/2019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54193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r>
              <a:rPr lang="pt-BR" smtClean="0"/>
              <a:t>teste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30/11/2019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1992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3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04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97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indent="-228600">
              <a:buFont typeface="+mj-lt"/>
              <a:buNone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  <p:sp>
        <p:nvSpPr>
          <p:cNvPr id="2" name="Espaço Reservado para Cabeçalho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1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92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23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18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smtClean="0"/>
              <a:t>teste</a:t>
            </a:r>
            <a:endParaRPr lang="pt-BR" dirty="0" smtClean="0"/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pt-BR" smtClean="0"/>
              <a:pPr/>
              <a:t>8</a:t>
            </a:fld>
            <a:endParaRPr lang="pt-B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52678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smtClean="0"/>
              <a:t>teste</a:t>
            </a:r>
            <a:endParaRPr lang="pt-BR" dirty="0" smtClean="0"/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9</a:t>
            </a:fld>
            <a:endParaRPr lang="pt-B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3334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dirty="0" smtClean="0"/>
              <a:t>Clique para editar o título mestre</a:t>
            </a:r>
            <a:endParaRPr kumimoji="0"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dirty="0" smtClean="0"/>
              <a:t>Clique para editar 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31658"/>
            <a:ext cx="1511903" cy="468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10" Type="http://schemas.openxmlformats.org/officeDocument/2006/relationships/image" Target="../media/image13.png"/><Relationship Id="rId4" Type="http://schemas.openxmlformats.org/officeDocument/2006/relationships/tags" Target="../tags/tag10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916832"/>
            <a:ext cx="2234256" cy="1579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286000"/>
            <a:ext cx="4069432" cy="1470025"/>
          </a:xfrm>
        </p:spPr>
        <p:txBody>
          <a:bodyPr/>
          <a:lstStyle/>
          <a:p>
            <a:r>
              <a:rPr lang="pt-BR" dirty="0" smtClean="0"/>
              <a:t>Lista de Compras Inteligente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2400" dirty="0" smtClean="0">
                <a:latin typeface="+mn-lt"/>
              </a:rPr>
              <a:t>Gabriel Ramos de Sousa</a:t>
            </a:r>
          </a:p>
          <a:p>
            <a:endParaRPr lang="pt-BR" sz="2400" dirty="0">
              <a:latin typeface="+mn-lt"/>
            </a:endParaRPr>
          </a:p>
          <a:p>
            <a:r>
              <a:rPr lang="pt-BR" sz="2400" dirty="0">
                <a:latin typeface="+mn-lt"/>
              </a:rPr>
              <a:t>Orientadora: Adriana </a:t>
            </a:r>
            <a:r>
              <a:rPr lang="pt-BR" sz="2400" dirty="0" err="1">
                <a:latin typeface="+mn-lt"/>
              </a:rPr>
              <a:t>Aparicio</a:t>
            </a:r>
            <a:r>
              <a:rPr lang="pt-BR" sz="2400" dirty="0">
                <a:latin typeface="+mn-lt"/>
              </a:rPr>
              <a:t> </a:t>
            </a:r>
            <a:r>
              <a:rPr lang="pt-BR" sz="2400" dirty="0" err="1">
                <a:latin typeface="+mn-lt"/>
              </a:rPr>
              <a:t>Sicsú</a:t>
            </a:r>
            <a:r>
              <a:rPr lang="pt-BR" sz="2400" dirty="0">
                <a:latin typeface="+mn-lt"/>
              </a:rPr>
              <a:t> Ayres do </a:t>
            </a:r>
            <a:r>
              <a:rPr lang="pt-BR" sz="2400" dirty="0" smtClean="0">
                <a:latin typeface="+mn-lt"/>
              </a:rPr>
              <a:t>Nascimento</a:t>
            </a:r>
            <a:endParaRPr lang="pt-B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Serviço</a:t>
            </a:r>
          </a:p>
          <a:p>
            <a:r>
              <a:rPr lang="pt-BR" dirty="0" smtClean="0"/>
              <a:t>Criar uma conta</a:t>
            </a:r>
          </a:p>
          <a:p>
            <a:r>
              <a:rPr lang="pt-BR" dirty="0" smtClean="0"/>
              <a:t>Incluir Receitas</a:t>
            </a:r>
          </a:p>
          <a:p>
            <a:pPr lvl="1"/>
            <a:r>
              <a:rPr lang="pt-BR" dirty="0" smtClean="0"/>
              <a:t>Ingredientes</a:t>
            </a:r>
          </a:p>
          <a:p>
            <a:pPr lvl="1"/>
            <a:r>
              <a:rPr lang="pt-BR" dirty="0" smtClean="0"/>
              <a:t>Modo de preparo</a:t>
            </a:r>
            <a:endParaRPr lang="pt-BR" dirty="0"/>
          </a:p>
          <a:p>
            <a:r>
              <a:rPr lang="pt-BR" dirty="0"/>
              <a:t>Planejar Cardápio </a:t>
            </a:r>
            <a:r>
              <a:rPr lang="pt-BR" dirty="0" smtClean="0"/>
              <a:t>Semanal</a:t>
            </a:r>
            <a:endParaRPr lang="pt-BR" dirty="0"/>
          </a:p>
          <a:p>
            <a:r>
              <a:rPr lang="pt-BR" dirty="0"/>
              <a:t>Gerar Lista de Compras</a:t>
            </a:r>
            <a:endParaRPr lang="pt-BR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416824" cy="5438168"/>
          </a:xfrm>
        </p:spPr>
      </p:pic>
      <p:sp>
        <p:nvSpPr>
          <p:cNvPr id="5" name="CaixaDeTexto 4"/>
          <p:cNvSpPr txBox="1"/>
          <p:nvPr/>
        </p:nvSpPr>
        <p:spPr>
          <a:xfrm>
            <a:off x="1331640" y="1772816"/>
            <a:ext cx="18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Cardápio Semanal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308672" y="6093296"/>
            <a:ext cx="2835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*imagem meramente ilustrativa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54306126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567" y="265212"/>
            <a:ext cx="8077200" cy="1143000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83030" y="1357191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Em </a:t>
            </a:r>
            <a:r>
              <a:rPr lang="pt-BR" b="1" dirty="0"/>
              <a:t>aplicativos similares</a:t>
            </a:r>
            <a:r>
              <a:rPr lang="pt-BR" dirty="0"/>
              <a:t> a lista gerada para determinada receita, não realiza a otimização de produtos presentes em mais de uma receita. Em outros casos, as receitas estão </a:t>
            </a:r>
            <a:r>
              <a:rPr lang="pt-BR" b="1" dirty="0"/>
              <a:t>vinculadas a marca</a:t>
            </a:r>
            <a:r>
              <a:rPr lang="pt-BR" dirty="0"/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22" y="1340768"/>
            <a:ext cx="3621450" cy="4824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aixaDeTexto 5"/>
          <p:cNvSpPr txBox="1"/>
          <p:nvPr/>
        </p:nvSpPr>
        <p:spPr>
          <a:xfrm>
            <a:off x="883030" y="3212976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Comprando alimentos que já possuía e correndo o risco de ter que </a:t>
            </a:r>
            <a:r>
              <a:rPr lang="pt-BR" b="1" dirty="0"/>
              <a:t>joga-los fora no caso de perecíveis </a:t>
            </a:r>
            <a:r>
              <a:rPr lang="pt-BR" dirty="0"/>
              <a:t>acarretando em desperdícios.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195736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47414" y="4891226"/>
            <a:ext cx="4084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Não comprar os ingredientes necessários para preparação das refeições da semana, gerando assim </a:t>
            </a:r>
            <a:r>
              <a:rPr lang="pt-BR" b="1" dirty="0" smtClean="0"/>
              <a:t>maior perda de tempo no mercado </a:t>
            </a:r>
            <a:r>
              <a:rPr lang="pt-BR" b="1" dirty="0"/>
              <a:t>e gastos extras</a:t>
            </a:r>
            <a:r>
              <a:rPr lang="pt-BR" dirty="0"/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1"/>
            <a:ext cx="3521863" cy="596163"/>
          </a:xfrm>
        </p:spPr>
        <p:txBody>
          <a:bodyPr>
            <a:normAutofit fontScale="62500" lnSpcReduction="20000"/>
          </a:bodyPr>
          <a:lstStyle/>
          <a:p>
            <a:r>
              <a:rPr lang="pt-BR" sz="3200" dirty="0" smtClean="0"/>
              <a:t>Otimizar seu tempo no supermercado</a:t>
            </a:r>
          </a:p>
          <a:p>
            <a:endParaRPr lang="pt-BR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4522912" y="1379984"/>
            <a:ext cx="4392488" cy="608856"/>
          </a:xfrm>
        </p:spPr>
        <p:txBody>
          <a:bodyPr>
            <a:normAutofit/>
          </a:bodyPr>
          <a:lstStyle/>
          <a:p>
            <a:r>
              <a:rPr lang="pt-BR" sz="2200" dirty="0" smtClean="0"/>
              <a:t>Evitar gastos extras</a:t>
            </a:r>
          </a:p>
          <a:p>
            <a:endParaRPr lang="pt-BR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4522912" y="3778809"/>
            <a:ext cx="4392488" cy="608856"/>
          </a:xfrm>
        </p:spPr>
        <p:txBody>
          <a:bodyPr>
            <a:normAutofit fontScale="70000" lnSpcReduction="20000"/>
          </a:bodyPr>
          <a:lstStyle/>
          <a:p>
            <a:r>
              <a:rPr lang="pt-BR" sz="3200" dirty="0" smtClean="0"/>
              <a:t>Evitar desperdício de alimentos</a:t>
            </a:r>
          </a:p>
          <a:p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822082"/>
            <a:ext cx="1937687" cy="193768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54" y="4236295"/>
            <a:ext cx="1734952" cy="26217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61" y="1772768"/>
            <a:ext cx="4620938" cy="462093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7622232" cy="891952"/>
          </a:xfrm>
        </p:spPr>
        <p:txBody>
          <a:bodyPr>
            <a:normAutofit/>
          </a:bodyPr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96752"/>
            <a:ext cx="5760640" cy="5523902"/>
          </a:xfr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04" y="1412776"/>
            <a:ext cx="7793086" cy="4536503"/>
          </a:xfr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>
              <a:defRPr lang="pt-BR"/>
            </a:pPr>
            <a:r>
              <a:rPr lang="pt-BR" dirty="0" smtClean="0"/>
              <a:t>Tecnologias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43" y="4653136"/>
            <a:ext cx="3202948" cy="1728192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8" y="1821197"/>
            <a:ext cx="3731469" cy="216439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763688" y="1628800"/>
            <a:ext cx="142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Front-</a:t>
            </a:r>
            <a:r>
              <a:rPr lang="pt-BR" sz="2400" dirty="0" err="1" smtClean="0"/>
              <a:t>end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28184" y="1590364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Back-</a:t>
            </a:r>
            <a:r>
              <a:rPr lang="pt-BR" sz="2400" dirty="0" err="1" smtClean="0"/>
              <a:t>end</a:t>
            </a:r>
            <a:endParaRPr lang="pt-BR" sz="2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51567"/>
            <a:ext cx="3809287" cy="1393457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3727029" y="4077072"/>
            <a:ext cx="215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Banco de dados</a:t>
            </a:r>
            <a:endParaRPr lang="pt-BR" sz="24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 dirty="0">
                <a:solidFill>
                  <a:schemeClr val="tx1"/>
                </a:solidFill>
              </a:rPr>
              <a:t>Perguntas?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</Words>
  <Application>Microsoft Office PowerPoint</Application>
  <PresentationFormat>Apresentação na tela (4:3)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Wingdings</vt:lpstr>
      <vt:lpstr>Treinamento</vt:lpstr>
      <vt:lpstr>Lista de Compras Inteligente</vt:lpstr>
      <vt:lpstr>Objetivo</vt:lpstr>
      <vt:lpstr>Exemplo</vt:lpstr>
      <vt:lpstr>Motivação</vt:lpstr>
      <vt:lpstr>Vantagens</vt:lpstr>
      <vt:lpstr>Diagrama de Caso de Uso</vt:lpstr>
      <vt:lpstr>Diagrama de Classe</vt:lpstr>
      <vt:lpstr>Tecnologias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2019-11-22T14:27:24Z</dcterms:created>
  <dcterms:modified xsi:type="dcterms:W3CDTF">2019-11-30T14:41:38Z</dcterms:modified>
</cp:coreProperties>
</file>