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62" r:id="rId5"/>
    <p:sldId id="287" r:id="rId6"/>
    <p:sldId id="272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84023" autoAdjust="0"/>
  </p:normalViewPr>
  <p:slideViewPr>
    <p:cSldViewPr>
      <p:cViewPr varScale="1">
        <p:scale>
          <a:sx n="97" d="100"/>
          <a:sy n="97" d="100"/>
        </p:scale>
        <p:origin x="-213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28/11/2019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28/11/2019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2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267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33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416824" cy="5438168"/>
          </a:xfrm>
        </p:spPr>
      </p:pic>
      <p:sp>
        <p:nvSpPr>
          <p:cNvPr id="5" name="CaixaDeTexto 4"/>
          <p:cNvSpPr txBox="1"/>
          <p:nvPr/>
        </p:nvSpPr>
        <p:spPr>
          <a:xfrm>
            <a:off x="1331640" y="1772816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Cardápio Semanal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30612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67" y="26521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83030" y="1357191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Em </a:t>
            </a:r>
            <a:r>
              <a:rPr lang="pt-BR" b="1" dirty="0"/>
              <a:t>aplicativos similares</a:t>
            </a:r>
            <a:r>
              <a:rPr lang="pt-BR" dirty="0"/>
              <a:t> a lista gerada para determinada receita, não realiza a otimização de produtos presentes em mais de uma receita. Em outros casos, as receitas estão </a:t>
            </a:r>
            <a:r>
              <a:rPr lang="pt-BR" b="1" dirty="0"/>
              <a:t>vinculadas a marca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22" y="1340768"/>
            <a:ext cx="3621450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883030" y="321297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Comprando alimentos que já possuía e correndo o risco de ter que </a:t>
            </a:r>
            <a:r>
              <a:rPr lang="pt-BR" b="1" dirty="0"/>
              <a:t>joga-los fora no caso de perecíveis </a:t>
            </a:r>
            <a:r>
              <a:rPr lang="pt-BR" dirty="0"/>
              <a:t>acarretando em desperdícios.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47414" y="4891226"/>
            <a:ext cx="4084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Não comprar os ingredientes necessários para preparação das refeições da semana, gerando assim </a:t>
            </a:r>
            <a:r>
              <a:rPr lang="pt-BR" b="1" dirty="0" smtClean="0"/>
              <a:t>maior perda de tempo no mercado </a:t>
            </a:r>
            <a:r>
              <a:rPr lang="pt-BR" b="1" dirty="0"/>
              <a:t>e gastos extras</a:t>
            </a:r>
            <a:r>
              <a:rPr lang="pt-BR" dirty="0"/>
              <a:t>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3521863" cy="596163"/>
          </a:xfrm>
        </p:spPr>
        <p:txBody>
          <a:bodyPr>
            <a:normAutofit fontScale="62500" lnSpcReduction="20000"/>
          </a:bodyPr>
          <a:lstStyle/>
          <a:p>
            <a:r>
              <a:rPr lang="pt-BR" sz="3200" dirty="0" smtClean="0"/>
              <a:t>Otimizar seu tempo no supermercado</a:t>
            </a:r>
          </a:p>
          <a:p>
            <a:endParaRPr lang="pt-BR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22912" y="1379984"/>
            <a:ext cx="4392488" cy="608856"/>
          </a:xfrm>
        </p:spPr>
        <p:txBody>
          <a:bodyPr>
            <a:normAutofit/>
          </a:bodyPr>
          <a:lstStyle/>
          <a:p>
            <a:r>
              <a:rPr lang="pt-BR" sz="2200" dirty="0" smtClean="0"/>
              <a:t>Evitar gastos </a:t>
            </a:r>
            <a:r>
              <a:rPr lang="pt-BR" sz="2200" dirty="0" smtClean="0"/>
              <a:t>extras</a:t>
            </a:r>
            <a:endParaRPr lang="pt-BR" sz="2200" dirty="0" smtClean="0"/>
          </a:p>
          <a:p>
            <a:endParaRPr lang="pt-B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4522912" y="3778809"/>
            <a:ext cx="4392488" cy="608856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smtClean="0"/>
              <a:t>Evitar desperdício de alimentos</a:t>
            </a:r>
          </a:p>
          <a:p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22082"/>
            <a:ext cx="1937687" cy="19376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4" y="4236295"/>
            <a:ext cx="1734952" cy="26217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1" y="1772768"/>
            <a:ext cx="4620938" cy="46209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622232" cy="891952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 dirty="0">
                <a:solidFill>
                  <a:schemeClr val="tx1"/>
                </a:solidFill>
              </a:rPr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Apresentação na tela (4:3)</PresentationFormat>
  <Paragraphs>69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Treinamento</vt:lpstr>
      <vt:lpstr>Lista de Compras Inteligente</vt:lpstr>
      <vt:lpstr>Objetivo</vt:lpstr>
      <vt:lpstr>Exemplo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2019-11-28T19:52:22Z</dcterms:modified>
</cp:coreProperties>
</file>