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2" r:id="rId4"/>
    <p:sldId id="287" r:id="rId5"/>
    <p:sldId id="272" r:id="rId6"/>
    <p:sldId id="274" r:id="rId7"/>
    <p:sldId id="276" r:id="rId8"/>
    <p:sldId id="27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4023" autoAdjust="0"/>
  </p:normalViewPr>
  <p:slideViewPr>
    <p:cSldViewPr>
      <p:cViewPr varScale="1">
        <p:scale>
          <a:sx n="97" d="100"/>
          <a:sy n="97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22/11/2019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5419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22/11/2019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992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Geral.</a:t>
            </a:r>
            <a:endParaRPr lang="pt-BR" sz="1200" dirty="0" smtClean="0"/>
          </a:p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b="0" dirty="0" smtClean="0"/>
              <a:t>O Que</a:t>
            </a:r>
            <a:r>
              <a:rPr lang="pt-BR" b="0" baseline="0" dirty="0" smtClean="0"/>
              <a:t> o público poderá fazer após a conclusão deste treinamento?</a:t>
            </a:r>
            <a:r>
              <a:rPr lang="pt-BR" dirty="0" smtClean="0"/>
              <a:t> Descreva brevemente cada objetivo e como o público</a:t>
            </a:r>
            <a:r>
              <a:rPr lang="pt-BR" baseline="0" dirty="0" smtClean="0"/>
              <a:t> </a:t>
            </a:r>
            <a:r>
              <a:rPr lang="pt-BR" dirty="0" smtClean="0"/>
              <a:t>se beneficiará</a:t>
            </a:r>
            <a:r>
              <a:rPr lang="pt-BR" baseline="0" dirty="0" smtClean="0"/>
              <a:t> apresentação.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Adicione um estudo de caso ou</a:t>
            </a:r>
            <a:r>
              <a:rPr lang="pt-BR" baseline="0" dirty="0" smtClean="0"/>
              <a:t> a simulação da aula para incentivar discussões e aplicar lições.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Discuta</a:t>
            </a:r>
            <a:r>
              <a:rPr lang="pt-BR" baseline="0" dirty="0" smtClean="0"/>
              <a:t> os resultados do estudo de caso ou da simulação de aula.</a:t>
            </a:r>
          </a:p>
          <a:p>
            <a:r>
              <a:rPr lang="pt-BR" baseline="0" dirty="0" smtClean="0"/>
              <a:t>Aborde práticas recomendadas.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7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dirty="0" smtClean="0"/>
              <a:t>Clique para editar o título mestre</a:t>
            </a:r>
            <a:endParaRPr kumimoji="0"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1658"/>
            <a:ext cx="1511903" cy="468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916832"/>
            <a:ext cx="2234256" cy="1579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4069432" cy="1470025"/>
          </a:xfrm>
        </p:spPr>
        <p:txBody>
          <a:bodyPr/>
          <a:lstStyle/>
          <a:p>
            <a:r>
              <a:rPr lang="pt-BR" dirty="0" smtClean="0"/>
              <a:t>Lista de Compras Inteligente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 smtClean="0">
                <a:latin typeface="+mn-lt"/>
              </a:rPr>
              <a:t>Gabriel Ramos de Sousa</a:t>
            </a:r>
          </a:p>
          <a:p>
            <a:endParaRPr lang="pt-BR" sz="2400" dirty="0">
              <a:latin typeface="+mn-lt"/>
            </a:endParaRPr>
          </a:p>
          <a:p>
            <a:r>
              <a:rPr lang="pt-BR" sz="2400" dirty="0">
                <a:latin typeface="+mn-lt"/>
              </a:rPr>
              <a:t>Orientadora: Adriana </a:t>
            </a:r>
            <a:r>
              <a:rPr lang="pt-BR" sz="2400" dirty="0" err="1">
                <a:latin typeface="+mn-lt"/>
              </a:rPr>
              <a:t>Aparicio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err="1">
                <a:latin typeface="+mn-lt"/>
              </a:rPr>
              <a:t>Sicsú</a:t>
            </a:r>
            <a:r>
              <a:rPr lang="pt-BR" sz="2400" dirty="0">
                <a:latin typeface="+mn-lt"/>
              </a:rPr>
              <a:t> Ayres do </a:t>
            </a:r>
            <a:r>
              <a:rPr lang="pt-BR" sz="2400" dirty="0" smtClean="0">
                <a:latin typeface="+mn-lt"/>
              </a:rPr>
              <a:t>Nascimento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Serviço</a:t>
            </a:r>
          </a:p>
          <a:p>
            <a:r>
              <a:rPr lang="pt-BR" dirty="0" smtClean="0"/>
              <a:t>Criar uma conta</a:t>
            </a:r>
          </a:p>
          <a:p>
            <a:r>
              <a:rPr lang="pt-BR" dirty="0" smtClean="0"/>
              <a:t>Incluir Receitas</a:t>
            </a:r>
          </a:p>
          <a:p>
            <a:pPr lvl="1"/>
            <a:r>
              <a:rPr lang="pt-BR" dirty="0" smtClean="0"/>
              <a:t>Ingredientes</a:t>
            </a:r>
          </a:p>
          <a:p>
            <a:pPr lvl="1"/>
            <a:r>
              <a:rPr lang="pt-BR" dirty="0" smtClean="0"/>
              <a:t>Modo de preparo</a:t>
            </a:r>
            <a:endParaRPr lang="pt-BR" dirty="0"/>
          </a:p>
          <a:p>
            <a:r>
              <a:rPr lang="pt-BR" dirty="0"/>
              <a:t>Planejar Cardápio </a:t>
            </a:r>
            <a:r>
              <a:rPr lang="pt-BR" dirty="0" smtClean="0"/>
              <a:t>Semanal</a:t>
            </a:r>
            <a:endParaRPr lang="pt-BR" dirty="0"/>
          </a:p>
          <a:p>
            <a:r>
              <a:rPr lang="pt-BR" dirty="0"/>
              <a:t>Gerar Lista de Compras</a:t>
            </a:r>
            <a:endParaRPr lang="pt-BR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9632" y="1556792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Concorrentes não geram lista de compras certa, compras diárias, desperdício de alimentos e </a:t>
            </a:r>
            <a:r>
              <a:rPr lang="pt-BR" dirty="0" err="1" smtClean="0"/>
              <a:t>etc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44291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pt-BR" sz="3200" dirty="0"/>
              <a:t>Tecnologia </a:t>
            </a:r>
          </a:p>
          <a:p>
            <a:r>
              <a:rPr lang="pt-BR" sz="3200" dirty="0"/>
              <a:t>Procedimento</a:t>
            </a:r>
          </a:p>
          <a:p>
            <a:r>
              <a:rPr lang="pt-BR" sz="3200" dirty="0"/>
              <a:t>Políticas</a:t>
            </a:r>
          </a:p>
          <a:p>
            <a:r>
              <a:rPr lang="pt-BR" sz="3200" dirty="0"/>
              <a:t>Benefícios </a:t>
            </a:r>
            <a:endParaRPr lang="pt-BR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82272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760640" cy="5523902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4" y="1412776"/>
            <a:ext cx="7793086" cy="4536503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>
              <a:defRPr lang="pt-BR"/>
            </a:pPr>
            <a:r>
              <a:rPr lang="pt-BR" dirty="0" smtClean="0"/>
              <a:t>Tecnologias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43" y="4653136"/>
            <a:ext cx="3202948" cy="172819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8" y="1821197"/>
            <a:ext cx="3731469" cy="21643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63688" y="1628800"/>
            <a:ext cx="142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Front-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1590364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Back-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51567"/>
            <a:ext cx="3809287" cy="139345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727029" y="4077072"/>
            <a:ext cx="215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Banco de dados</a:t>
            </a:r>
            <a:endParaRPr lang="pt-BR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Apresentação na tela (4:3)</PresentationFormat>
  <Paragraphs>66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Treinamento</vt:lpstr>
      <vt:lpstr>Lista de Compras Inteligente</vt:lpstr>
      <vt:lpstr>Objetivo</vt:lpstr>
      <vt:lpstr>Motivação</vt:lpstr>
      <vt:lpstr>Vantagens</vt:lpstr>
      <vt:lpstr>Diagrama de Caso de Uso</vt:lpstr>
      <vt:lpstr>Diagrama de Classe</vt:lpstr>
      <vt:lpstr>Tecnologias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2019-11-22T14:27:24Z</dcterms:created>
  <dcterms:modified xsi:type="dcterms:W3CDTF">2019-11-22T19:15:03Z</dcterms:modified>
</cp:coreProperties>
</file>