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Libre Franklin Medium" pitchFamily="2" charset="77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bpJgQnWWQAAcP/QFuXNZ9fGYe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0684A0-A663-4C90-A127-5B22BF5E854C}">
  <a:tblStyle styleId="{6F0684A0-A663-4C90-A127-5B22BF5E854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3"/>
  </p:normalViewPr>
  <p:slideViewPr>
    <p:cSldViewPr snapToGrid="0">
      <p:cViewPr varScale="1">
        <p:scale>
          <a:sx n="101" d="100"/>
          <a:sy n="101" d="100"/>
        </p:scale>
        <p:origin x="200" y="12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02236"/>
            <a:ext cx="9144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Google Shape;12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6002236"/>
            <a:ext cx="91440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Franklin Medium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Click to edit Master title style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eignassistance.gov/downloads/TransactionData/FullDataset/ForeignAssistance-FullDataSet.zi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i.worldbank.org/v2/en/country/COL?downloadformat=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914400" y="5334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IST687 Project Update</a:t>
            </a:r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533400" y="33528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400"/>
              <a:t>Team 001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600"/>
              <a:t>Jennifer Han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600"/>
              <a:t>Emilio Ramos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600"/>
              <a:t>Eric Brattin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Overall Summary</a:t>
            </a:r>
            <a:endParaRPr/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457200" y="506909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{6F0684A0-A663-4C90-A127-5B22BF5E854C}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Data Understanding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Preprocessing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Analysis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Testing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Communicating Results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80% of time /  3 people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/>
                        <a:t>10% of time /  3 people 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10% of time /  3 people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" name="Google Shape;94;p2"/>
          <p:cNvSpPr txBox="1"/>
          <p:nvPr/>
        </p:nvSpPr>
        <p:spPr>
          <a:xfrm>
            <a:off x="4691969" y="1333100"/>
            <a:ext cx="3842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working well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Eric’s knowledge of the dataset is crucial for us to clean up the dataset and finding the right parameters.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is well updated for accurate results.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within the team.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609625" y="1333100"/>
            <a:ext cx="3685200" cy="13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Accomplishments this past period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set acquired: World Bank Indicators for Colombia and US Foreign Assistance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 b="1" u="sng">
                <a:solidFill>
                  <a:srgbClr val="1155CC"/>
                </a:solidFill>
                <a:hlinkClick r:id="rId3"/>
              </a:rPr>
              <a:t>U.S Foreign Assistance FY18-19 Dataset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 b="1" u="sng">
                <a:solidFill>
                  <a:srgbClr val="1155CC"/>
                </a:solidFill>
                <a:hlinkClick r:id="rId4"/>
              </a:rPr>
              <a:t>World Bank Indicators (Colombia)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columns that we will use are identified.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Understood deliverables.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data questions established.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09600" y="3276600"/>
            <a:ext cx="3842400" cy="13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Plans for next update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cleansed in R and basic interpretative statistics created and analyzed.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Refine data questions and beginning to pull analysis for interpretation.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 more understanding on the data.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4691950" y="3276600"/>
            <a:ext cx="4242600" cy="15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/ What is not working well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dataset’s size can become hard to analyze.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is very unclean: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empty rows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columns type: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to parse through it.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and parentheses instead of other columns.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Unfamiliar with the dataset for now.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2"/>
          <p:cNvCxnSpPr/>
          <p:nvPr/>
        </p:nvCxnSpPr>
        <p:spPr>
          <a:xfrm>
            <a:off x="304800" y="3048000"/>
            <a:ext cx="82296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9" name="Google Shape;99;p2"/>
          <p:cNvCxnSpPr/>
          <p:nvPr/>
        </p:nvCxnSpPr>
        <p:spPr>
          <a:xfrm>
            <a:off x="4419600" y="1524000"/>
            <a:ext cx="0" cy="3200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Macintosh PowerPoint</Application>
  <PresentationFormat>On-screen Show (4:3)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Libre Franklin Medium</vt:lpstr>
      <vt:lpstr>Calibri</vt:lpstr>
      <vt:lpstr>Arial</vt:lpstr>
      <vt:lpstr>Office Theme</vt:lpstr>
      <vt:lpstr>IST687 Project Update</vt:lpstr>
      <vt:lpstr>Overall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IST687 Project Update</dc:title>
  <dc:creator>Peggy M Brown</dc:creator>
  <cp:lastModifiedBy>Emilio Ramos</cp:lastModifiedBy>
  <cp:revision>1</cp:revision>
  <dcterms:created xsi:type="dcterms:W3CDTF">2013-01-23T22:13:02Z</dcterms:created>
  <dcterms:modified xsi:type="dcterms:W3CDTF">2020-02-04T01:18:47Z</dcterms:modified>
</cp:coreProperties>
</file>