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B5A5-18E0-7B42-A97A-101CB7A9C77D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8DA91D2-04B1-054A-BAA9-551D00C74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7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B5A5-18E0-7B42-A97A-101CB7A9C77D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DA91D2-04B1-054A-BAA9-551D00C74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8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B5A5-18E0-7B42-A97A-101CB7A9C77D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DA91D2-04B1-054A-BAA9-551D00C74F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9037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B5A5-18E0-7B42-A97A-101CB7A9C77D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DA91D2-04B1-054A-BAA9-551D00C74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60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B5A5-18E0-7B42-A97A-101CB7A9C77D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DA91D2-04B1-054A-BAA9-551D00C74F4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778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B5A5-18E0-7B42-A97A-101CB7A9C77D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DA91D2-04B1-054A-BAA9-551D00C74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9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B5A5-18E0-7B42-A97A-101CB7A9C77D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91D2-04B1-054A-BAA9-551D00C74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09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B5A5-18E0-7B42-A97A-101CB7A9C77D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91D2-04B1-054A-BAA9-551D00C74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B5A5-18E0-7B42-A97A-101CB7A9C77D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91D2-04B1-054A-BAA9-551D00C74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2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B5A5-18E0-7B42-A97A-101CB7A9C77D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DA91D2-04B1-054A-BAA9-551D00C74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B5A5-18E0-7B42-A97A-101CB7A9C77D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DA91D2-04B1-054A-BAA9-551D00C74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8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B5A5-18E0-7B42-A97A-101CB7A9C77D}" type="datetimeFigureOut">
              <a:rPr lang="en-US" smtClean="0"/>
              <a:t>5/31/20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DA91D2-04B1-054A-BAA9-551D00C74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4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B5A5-18E0-7B42-A97A-101CB7A9C77D}" type="datetimeFigureOut">
              <a:rPr lang="en-US" smtClean="0"/>
              <a:t>5/31/20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91D2-04B1-054A-BAA9-551D00C74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5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B5A5-18E0-7B42-A97A-101CB7A9C77D}" type="datetimeFigureOut">
              <a:rPr lang="en-US" smtClean="0"/>
              <a:t>5/31/20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91D2-04B1-054A-BAA9-551D00C74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0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B5A5-18E0-7B42-A97A-101CB7A9C77D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91D2-04B1-054A-BAA9-551D00C74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B5A5-18E0-7B42-A97A-101CB7A9C77D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DA91D2-04B1-054A-BAA9-551D00C74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1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5B5A5-18E0-7B42-A97A-101CB7A9C77D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8DA91D2-04B1-054A-BAA9-551D00C74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1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7F3B-8466-9C41-B8FE-2FA589EE6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Series Anomaly Detection Using VAE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E46CB-D221-B24A-B904-4A476F1CC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Emilio Ramos Monzalvo</a:t>
            </a:r>
          </a:p>
        </p:txBody>
      </p:sp>
    </p:spTree>
    <p:extLst>
      <p:ext uri="{BB962C8B-B14F-4D97-AF65-F5344CB8AC3E}">
        <p14:creationId xmlns:p14="http://schemas.microsoft.com/office/powerpoint/2010/main" val="208255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F5CE-5DD4-0840-B016-C9475FAB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60331-101F-444F-B29B-2726F9D85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38" y="1545020"/>
            <a:ext cx="10958074" cy="41034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 minute a part in a manufacturing environment go through a series of alterations in order to become a finalized product.</a:t>
            </a:r>
          </a:p>
          <a:p>
            <a:r>
              <a:rPr lang="en-US" dirty="0"/>
              <a:t>Unfortunately, not every part makes it to the customer due to defects that might happen during productions.</a:t>
            </a:r>
          </a:p>
          <a:p>
            <a:r>
              <a:rPr lang="en-US" dirty="0"/>
              <a:t>Now, we are able to identify different anomalies by the human eye in the time series data gathered from the machines, but there is no automatic detection being done yet.</a:t>
            </a:r>
          </a:p>
          <a:p>
            <a:r>
              <a:rPr lang="en-US" dirty="0"/>
              <a:t>This is where a VAE can help by training it on the data of parts that made it to the customer to bias the model.</a:t>
            </a:r>
          </a:p>
          <a:p>
            <a:pPr lvl="1"/>
            <a:r>
              <a:rPr lang="en-US" dirty="0"/>
              <a:t>This will help us find the parts that show defects.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Save testing time (after the fact)</a:t>
            </a:r>
          </a:p>
          <a:p>
            <a:pPr lvl="1"/>
            <a:r>
              <a:rPr lang="en-US" dirty="0"/>
              <a:t>Can maybe save part by stopping the tool (while testing)</a:t>
            </a:r>
          </a:p>
        </p:txBody>
      </p:sp>
    </p:spTree>
    <p:extLst>
      <p:ext uri="{BB962C8B-B14F-4D97-AF65-F5344CB8AC3E}">
        <p14:creationId xmlns:p14="http://schemas.microsoft.com/office/powerpoint/2010/main" val="330452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948F-EA04-EC4E-AC35-D21B63B7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VAE and How is it used?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727C37-C512-9848-92C8-5CCE709EF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337" y="1905000"/>
            <a:ext cx="8151326" cy="3778250"/>
          </a:xfrm>
        </p:spPr>
      </p:pic>
    </p:spTree>
    <p:extLst>
      <p:ext uri="{BB962C8B-B14F-4D97-AF65-F5344CB8AC3E}">
        <p14:creationId xmlns:p14="http://schemas.microsoft.com/office/powerpoint/2010/main" val="11530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948F-EA04-EC4E-AC35-D21B63B7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B43E8-4756-F742-8290-CB24ECF95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234" y="1387366"/>
            <a:ext cx="10758378" cy="1228694"/>
          </a:xfrm>
        </p:spPr>
        <p:txBody>
          <a:bodyPr/>
          <a:lstStyle/>
          <a:p>
            <a:r>
              <a:rPr lang="en-US" dirty="0"/>
              <a:t>By biasing the VAE, we are teaching it to learn the signature of ‘good’ parts while the ‘bad’ parts will get flagged with a higher ‘reconstruction error’</a:t>
            </a:r>
          </a:p>
          <a:p>
            <a:pPr lvl="1"/>
            <a:r>
              <a:rPr lang="en-US" dirty="0"/>
              <a:t>’Reconstruction Error’: Actual Values – VAE Output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DE624-C163-E142-B5B4-E98E6EF52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672724"/>
            <a:ext cx="6032938" cy="29623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1E6F7E-A173-9B41-9443-6C9D79DC2297}"/>
              </a:ext>
            </a:extLst>
          </p:cNvPr>
          <p:cNvSpPr txBox="1"/>
          <p:nvPr/>
        </p:nvSpPr>
        <p:spPr>
          <a:xfrm>
            <a:off x="746234" y="2616060"/>
            <a:ext cx="45614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Save testing time (after the fact):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We were able to find parts that clearly showed signs of defects.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maybe save part by stopping the tool (while testing)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We were not able to get any results with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7FA69-428F-234E-8A17-AC32358F4789}"/>
              </a:ext>
            </a:extLst>
          </p:cNvPr>
          <p:cNvSpPr txBox="1"/>
          <p:nvPr/>
        </p:nvSpPr>
        <p:spPr>
          <a:xfrm>
            <a:off x="9070428" y="2005649"/>
            <a:ext cx="2049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= Normal</a:t>
            </a:r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= Anomaly</a:t>
            </a:r>
          </a:p>
        </p:txBody>
      </p:sp>
    </p:spTree>
    <p:extLst>
      <p:ext uri="{BB962C8B-B14F-4D97-AF65-F5344CB8AC3E}">
        <p14:creationId xmlns:p14="http://schemas.microsoft.com/office/powerpoint/2010/main" val="31134455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{787465A2-43D4-A24A-BB3C-350A2AE41EAB}tf10001069</Template>
  <TotalTime>1588</TotalTime>
  <Words>250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Time Series Anomaly Detection Using VAE</vt:lpstr>
      <vt:lpstr>Defining the Problem</vt:lpstr>
      <vt:lpstr>What is a VAE and How is it used?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Anomaly Detection Using VAE</dc:title>
  <dc:creator>Emilio Ramos</dc:creator>
  <cp:lastModifiedBy>Emilio Ramos</cp:lastModifiedBy>
  <cp:revision>10</cp:revision>
  <dcterms:created xsi:type="dcterms:W3CDTF">2020-05-31T22:12:43Z</dcterms:created>
  <dcterms:modified xsi:type="dcterms:W3CDTF">2020-06-02T00:40:54Z</dcterms:modified>
</cp:coreProperties>
</file>