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65" r:id="rId7"/>
    <p:sldId id="317" r:id="rId8"/>
    <p:sldId id="316" r:id="rId9"/>
    <p:sldId id="264" r:id="rId10"/>
    <p:sldId id="315" r:id="rId11"/>
    <p:sldId id="299" r:id="rId12"/>
    <p:sldId id="267" r:id="rId13"/>
    <p:sldId id="314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BC597-74A0-4693-90E4-EDB3B52CF7B0}" v="10" dt="2021-04-20T22:43:48.194"/>
    <p1510:client id="{7F80454D-E4C1-492B-B718-E140BD23E1DC}" v="8" dt="2020-07-12T20:28:14.356"/>
    <p1510:client id="{83FF46F6-F4E0-4DBE-8751-160E66013684}" v="13" dt="2021-04-20T22:45:42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09"/>
    <p:restoredTop sz="94613"/>
  </p:normalViewPr>
  <p:slideViewPr>
    <p:cSldViewPr snapToGrid="0" snapToObjects="1">
      <p:cViewPr varScale="1">
        <p:scale>
          <a:sx n="101" d="100"/>
          <a:sy n="101" d="100"/>
        </p:scale>
        <p:origin x="1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ory Block" userId="S::grblock@syr.edu::d32a72f7-a093-450a-bb36-0af1305aad11" providerId="AD" clId="Web-{83FF46F6-F4E0-4DBE-8751-160E66013684}"/>
    <pc:docChg chg="modSld addMainMaster delMainMaster">
      <pc:chgData name="Gregory Block" userId="S::grblock@syr.edu::d32a72f7-a093-450a-bb36-0af1305aad11" providerId="AD" clId="Web-{83FF46F6-F4E0-4DBE-8751-160E66013684}" dt="2021-04-20T22:45:42.549" v="12" actId="14100"/>
      <pc:docMkLst>
        <pc:docMk/>
      </pc:docMkLst>
      <pc:sldChg chg="modSp mod modClrScheme chgLayout">
        <pc:chgData name="Gregory Block" userId="S::grblock@syr.edu::d32a72f7-a093-450a-bb36-0af1305aad11" providerId="AD" clId="Web-{83FF46F6-F4E0-4DBE-8751-160E66013684}" dt="2021-04-20T22:45:06.470" v="7" actId="14100"/>
        <pc:sldMkLst>
          <pc:docMk/>
          <pc:sldMk cId="92741517" sldId="256"/>
        </pc:sldMkLst>
        <pc:spChg chg="mod ord">
          <ac:chgData name="Gregory Block" userId="S::grblock@syr.edu::d32a72f7-a093-450a-bb36-0af1305aad11" providerId="AD" clId="Web-{83FF46F6-F4E0-4DBE-8751-160E66013684}" dt="2021-04-20T22:44:59.158" v="5" actId="14100"/>
          <ac:spMkLst>
            <pc:docMk/>
            <pc:sldMk cId="92741517" sldId="256"/>
            <ac:spMk id="2" creationId="{F47090D1-5C45-9448-A842-A6F68C395BD2}"/>
          </ac:spMkLst>
        </pc:spChg>
        <pc:spChg chg="mod ord">
          <ac:chgData name="Gregory Block" userId="S::grblock@syr.edu::d32a72f7-a093-450a-bb36-0af1305aad11" providerId="AD" clId="Web-{83FF46F6-F4E0-4DBE-8751-160E66013684}" dt="2021-04-20T22:44:23.797" v="0"/>
          <ac:spMkLst>
            <pc:docMk/>
            <pc:sldMk cId="92741517" sldId="256"/>
            <ac:spMk id="3" creationId="{203BD3A5-A13A-AB4F-90E6-905133E0C75D}"/>
          </ac:spMkLst>
        </pc:spChg>
        <pc:spChg chg="mod ord">
          <ac:chgData name="Gregory Block" userId="S::grblock@syr.edu::d32a72f7-a093-450a-bb36-0af1305aad11" providerId="AD" clId="Web-{83FF46F6-F4E0-4DBE-8751-160E66013684}" dt="2021-04-20T22:44:23.797" v="0"/>
          <ac:spMkLst>
            <pc:docMk/>
            <pc:sldMk cId="92741517" sldId="256"/>
            <ac:spMk id="4" creationId="{82BAE028-723C-B34D-87C2-CBBBD678E930}"/>
          </ac:spMkLst>
        </pc:spChg>
        <pc:spChg chg="mod">
          <ac:chgData name="Gregory Block" userId="S::grblock@syr.edu::d32a72f7-a093-450a-bb36-0af1305aad11" providerId="AD" clId="Web-{83FF46F6-F4E0-4DBE-8751-160E66013684}" dt="2021-04-20T22:45:06.470" v="7" actId="14100"/>
          <ac:spMkLst>
            <pc:docMk/>
            <pc:sldMk cId="92741517" sldId="256"/>
            <ac:spMk id="5" creationId="{2A733A76-369B-754F-8C4D-5AC662334885}"/>
          </ac:spMkLst>
        </pc:spChg>
      </pc:sldChg>
      <pc:sldChg chg="modSp mod modClrScheme chgLayout">
        <pc:chgData name="Gregory Block" userId="S::grblock@syr.edu::d32a72f7-a093-450a-bb36-0af1305aad11" providerId="AD" clId="Web-{83FF46F6-F4E0-4DBE-8751-160E66013684}" dt="2021-04-20T22:44:23.797" v="0"/>
        <pc:sldMkLst>
          <pc:docMk/>
          <pc:sldMk cId="1150766427" sldId="257"/>
        </pc:sldMkLst>
        <pc:spChg chg="mod ord">
          <ac:chgData name="Gregory Block" userId="S::grblock@syr.edu::d32a72f7-a093-450a-bb36-0af1305aad11" providerId="AD" clId="Web-{83FF46F6-F4E0-4DBE-8751-160E66013684}" dt="2021-04-20T22:44:23.797" v="0"/>
          <ac:spMkLst>
            <pc:docMk/>
            <pc:sldMk cId="1150766427" sldId="257"/>
            <ac:spMk id="2" creationId="{1C4DC5C9-4D1D-3840-B57F-2E5602DBA345}"/>
          </ac:spMkLst>
        </pc:spChg>
        <pc:spChg chg="mod ord">
          <ac:chgData name="Gregory Block" userId="S::grblock@syr.edu::d32a72f7-a093-450a-bb36-0af1305aad11" providerId="AD" clId="Web-{83FF46F6-F4E0-4DBE-8751-160E66013684}" dt="2021-04-20T22:44:23.797" v="0"/>
          <ac:spMkLst>
            <pc:docMk/>
            <pc:sldMk cId="1150766427" sldId="257"/>
            <ac:spMk id="5" creationId="{5FEA9420-0D68-C14A-8807-1DAF26E508E8}"/>
          </ac:spMkLst>
        </pc:spChg>
        <pc:graphicFrameChg chg="mod ord">
          <ac:chgData name="Gregory Block" userId="S::grblock@syr.edu::d32a72f7-a093-450a-bb36-0af1305aad11" providerId="AD" clId="Web-{83FF46F6-F4E0-4DBE-8751-160E66013684}" dt="2021-04-20T22:44:23.797" v="0"/>
          <ac:graphicFrameMkLst>
            <pc:docMk/>
            <pc:sldMk cId="1150766427" sldId="257"/>
            <ac:graphicFrameMk id="4" creationId="{3AF4E070-2A32-904F-9FE0-C038AFC39518}"/>
          </ac:graphicFrameMkLst>
        </pc:graphicFrameChg>
      </pc:sldChg>
      <pc:sldChg chg="modSp mod modClrScheme chgLayout">
        <pc:chgData name="Gregory Block" userId="S::grblock@syr.edu::d32a72f7-a093-450a-bb36-0af1305aad11" providerId="AD" clId="Web-{83FF46F6-F4E0-4DBE-8751-160E66013684}" dt="2021-04-20T22:44:23.797" v="0"/>
        <pc:sldMkLst>
          <pc:docMk/>
          <pc:sldMk cId="229405102" sldId="264"/>
        </pc:sldMkLst>
        <pc:spChg chg="mod ord">
          <ac:chgData name="Gregory Block" userId="S::grblock@syr.edu::d32a72f7-a093-450a-bb36-0af1305aad11" providerId="AD" clId="Web-{83FF46F6-F4E0-4DBE-8751-160E66013684}" dt="2021-04-20T22:44:23.797" v="0"/>
          <ac:spMkLst>
            <pc:docMk/>
            <pc:sldMk cId="229405102" sldId="264"/>
            <ac:spMk id="2" creationId="{D134F496-6E40-0B4D-8A96-90F3B8833F71}"/>
          </ac:spMkLst>
        </pc:spChg>
        <pc:spChg chg="mod ord">
          <ac:chgData name="Gregory Block" userId="S::grblock@syr.edu::d32a72f7-a093-450a-bb36-0af1305aad11" providerId="AD" clId="Web-{83FF46F6-F4E0-4DBE-8751-160E66013684}" dt="2021-04-20T22:44:23.797" v="0"/>
          <ac:spMkLst>
            <pc:docMk/>
            <pc:sldMk cId="229405102" sldId="264"/>
            <ac:spMk id="3" creationId="{2E5EDE05-E1E2-B943-AB58-B32CBD86948B}"/>
          </ac:spMkLst>
        </pc:spChg>
        <pc:spChg chg="mod ord">
          <ac:chgData name="Gregory Block" userId="S::grblock@syr.edu::d32a72f7-a093-450a-bb36-0af1305aad11" providerId="AD" clId="Web-{83FF46F6-F4E0-4DBE-8751-160E66013684}" dt="2021-04-20T22:44:23.797" v="0"/>
          <ac:spMkLst>
            <pc:docMk/>
            <pc:sldMk cId="229405102" sldId="264"/>
            <ac:spMk id="4" creationId="{55F29798-4BA4-574F-BB09-D97B8A018B42}"/>
          </ac:spMkLst>
        </pc:spChg>
      </pc:sldChg>
      <pc:sldChg chg="modSp mod modClrScheme chgLayout">
        <pc:chgData name="Gregory Block" userId="S::grblock@syr.edu::d32a72f7-a093-450a-bb36-0af1305aad11" providerId="AD" clId="Web-{83FF46F6-F4E0-4DBE-8751-160E66013684}" dt="2021-04-20T22:45:42.549" v="12" actId="14100"/>
        <pc:sldMkLst>
          <pc:docMk/>
          <pc:sldMk cId="1203621509" sldId="265"/>
        </pc:sldMkLst>
        <pc:spChg chg="mod ord">
          <ac:chgData name="Gregory Block" userId="S::grblock@syr.edu::d32a72f7-a093-450a-bb36-0af1305aad11" providerId="AD" clId="Web-{83FF46F6-F4E0-4DBE-8751-160E66013684}" dt="2021-04-20T22:45:42.549" v="12" actId="14100"/>
          <ac:spMkLst>
            <pc:docMk/>
            <pc:sldMk cId="1203621509" sldId="265"/>
            <ac:spMk id="2" creationId="{33677D38-9D62-924F-A6DC-F414B21FA825}"/>
          </ac:spMkLst>
        </pc:spChg>
        <pc:spChg chg="mod ord">
          <ac:chgData name="Gregory Block" userId="S::grblock@syr.edu::d32a72f7-a093-450a-bb36-0af1305aad11" providerId="AD" clId="Web-{83FF46F6-F4E0-4DBE-8751-160E66013684}" dt="2021-04-20T22:44:23.797" v="0"/>
          <ac:spMkLst>
            <pc:docMk/>
            <pc:sldMk cId="1203621509" sldId="265"/>
            <ac:spMk id="4" creationId="{DBFE17A1-AAA3-314D-98F2-3893A150F00E}"/>
          </ac:spMkLst>
        </pc:spChg>
        <pc:spChg chg="mod">
          <ac:chgData name="Gregory Block" userId="S::grblock@syr.edu::d32a72f7-a093-450a-bb36-0af1305aad11" providerId="AD" clId="Web-{83FF46F6-F4E0-4DBE-8751-160E66013684}" dt="2021-04-20T22:45:29.096" v="9" actId="1076"/>
          <ac:spMkLst>
            <pc:docMk/>
            <pc:sldMk cId="1203621509" sldId="265"/>
            <ac:spMk id="9" creationId="{7F1A4F52-1AC1-7649-8868-D1450927D2D0}"/>
          </ac:spMkLst>
        </pc:spChg>
        <pc:picChg chg="mod ord">
          <ac:chgData name="Gregory Block" userId="S::grblock@syr.edu::d32a72f7-a093-450a-bb36-0af1305aad11" providerId="AD" clId="Web-{83FF46F6-F4E0-4DBE-8751-160E66013684}" dt="2021-04-20T22:44:23.797" v="0"/>
          <ac:picMkLst>
            <pc:docMk/>
            <pc:sldMk cId="1203621509" sldId="265"/>
            <ac:picMk id="5" creationId="{3CC64D55-FAA1-CF46-AF49-E22A1CD3161C}"/>
          </ac:picMkLst>
        </pc:picChg>
      </pc:sldChg>
      <pc:sldChg chg="modSp mod modClrScheme chgLayout">
        <pc:chgData name="Gregory Block" userId="S::grblock@syr.edu::d32a72f7-a093-450a-bb36-0af1305aad11" providerId="AD" clId="Web-{83FF46F6-F4E0-4DBE-8751-160E66013684}" dt="2021-04-20T22:44:23.797" v="0"/>
        <pc:sldMkLst>
          <pc:docMk/>
          <pc:sldMk cId="1521694813" sldId="267"/>
        </pc:sldMkLst>
        <pc:spChg chg="mod ord">
          <ac:chgData name="Gregory Block" userId="S::grblock@syr.edu::d32a72f7-a093-450a-bb36-0af1305aad11" providerId="AD" clId="Web-{83FF46F6-F4E0-4DBE-8751-160E66013684}" dt="2021-04-20T22:44:23.797" v="0"/>
          <ac:spMkLst>
            <pc:docMk/>
            <pc:sldMk cId="1521694813" sldId="267"/>
            <ac:spMk id="2" creationId="{D134F496-6E40-0B4D-8A96-90F3B8833F71}"/>
          </ac:spMkLst>
        </pc:spChg>
        <pc:spChg chg="mod ord">
          <ac:chgData name="Gregory Block" userId="S::grblock@syr.edu::d32a72f7-a093-450a-bb36-0af1305aad11" providerId="AD" clId="Web-{83FF46F6-F4E0-4DBE-8751-160E66013684}" dt="2021-04-20T22:44:23.797" v="0"/>
          <ac:spMkLst>
            <pc:docMk/>
            <pc:sldMk cId="1521694813" sldId="267"/>
            <ac:spMk id="3" creationId="{2E5EDE05-E1E2-B943-AB58-B32CBD86948B}"/>
          </ac:spMkLst>
        </pc:spChg>
        <pc:spChg chg="mod ord">
          <ac:chgData name="Gregory Block" userId="S::grblock@syr.edu::d32a72f7-a093-450a-bb36-0af1305aad11" providerId="AD" clId="Web-{83FF46F6-F4E0-4DBE-8751-160E66013684}" dt="2021-04-20T22:44:23.797" v="0"/>
          <ac:spMkLst>
            <pc:docMk/>
            <pc:sldMk cId="1521694813" sldId="267"/>
            <ac:spMk id="4" creationId="{55F29798-4BA4-574F-BB09-D97B8A018B42}"/>
          </ac:spMkLst>
        </pc:spChg>
      </pc:sldChg>
      <pc:sldChg chg="modSp mod modClrScheme chgLayout">
        <pc:chgData name="Gregory Block" userId="S::grblock@syr.edu::d32a72f7-a093-450a-bb36-0af1305aad11" providerId="AD" clId="Web-{83FF46F6-F4E0-4DBE-8751-160E66013684}" dt="2021-04-20T22:44:23.797" v="0"/>
        <pc:sldMkLst>
          <pc:docMk/>
          <pc:sldMk cId="1828651173" sldId="269"/>
        </pc:sldMkLst>
        <pc:spChg chg="mod ord">
          <ac:chgData name="Gregory Block" userId="S::grblock@syr.edu::d32a72f7-a093-450a-bb36-0af1305aad11" providerId="AD" clId="Web-{83FF46F6-F4E0-4DBE-8751-160E66013684}" dt="2021-04-20T22:44:23.797" v="0"/>
          <ac:spMkLst>
            <pc:docMk/>
            <pc:sldMk cId="1828651173" sldId="269"/>
            <ac:spMk id="2" creationId="{24A27730-CCCC-4D4B-A7E3-FD7C89F19A03}"/>
          </ac:spMkLst>
        </pc:spChg>
        <pc:spChg chg="mod ord">
          <ac:chgData name="Gregory Block" userId="S::grblock@syr.edu::d32a72f7-a093-450a-bb36-0af1305aad11" providerId="AD" clId="Web-{83FF46F6-F4E0-4DBE-8751-160E66013684}" dt="2021-04-20T22:44:23.797" v="0"/>
          <ac:spMkLst>
            <pc:docMk/>
            <pc:sldMk cId="1828651173" sldId="269"/>
            <ac:spMk id="3" creationId="{A56D1E27-595D-FA46-8190-3D0AFD7DC633}"/>
          </ac:spMkLst>
        </pc:spChg>
        <pc:spChg chg="mod ord">
          <ac:chgData name="Gregory Block" userId="S::grblock@syr.edu::d32a72f7-a093-450a-bb36-0af1305aad11" providerId="AD" clId="Web-{83FF46F6-F4E0-4DBE-8751-160E66013684}" dt="2021-04-20T22:44:23.797" v="0"/>
          <ac:spMkLst>
            <pc:docMk/>
            <pc:sldMk cId="1828651173" sldId="269"/>
            <ac:spMk id="4" creationId="{94DC5AE9-8839-3241-95F5-0E7FC818ED11}"/>
          </ac:spMkLst>
        </pc:spChg>
      </pc:sldChg>
      <pc:sldChg chg="modSp mod modClrScheme chgLayout">
        <pc:chgData name="Gregory Block" userId="S::grblock@syr.edu::d32a72f7-a093-450a-bb36-0af1305aad11" providerId="AD" clId="Web-{83FF46F6-F4E0-4DBE-8751-160E66013684}" dt="2021-04-20T22:44:23.797" v="0"/>
        <pc:sldMkLst>
          <pc:docMk/>
          <pc:sldMk cId="1456294395" sldId="270"/>
        </pc:sldMkLst>
        <pc:spChg chg="mod ord">
          <ac:chgData name="Gregory Block" userId="S::grblock@syr.edu::d32a72f7-a093-450a-bb36-0af1305aad11" providerId="AD" clId="Web-{83FF46F6-F4E0-4DBE-8751-160E66013684}" dt="2021-04-20T22:44:23.797" v="0"/>
          <ac:spMkLst>
            <pc:docMk/>
            <pc:sldMk cId="1456294395" sldId="270"/>
            <ac:spMk id="2" creationId="{490C9EF2-5333-8143-B869-9534D609D791}"/>
          </ac:spMkLst>
        </pc:spChg>
        <pc:spChg chg="mod ord">
          <ac:chgData name="Gregory Block" userId="S::grblock@syr.edu::d32a72f7-a093-450a-bb36-0af1305aad11" providerId="AD" clId="Web-{83FF46F6-F4E0-4DBE-8751-160E66013684}" dt="2021-04-20T22:44:23.797" v="0"/>
          <ac:spMkLst>
            <pc:docMk/>
            <pc:sldMk cId="1456294395" sldId="270"/>
            <ac:spMk id="3" creationId="{F07B2D1B-0744-8244-9BE4-B8B2D253A67E}"/>
          </ac:spMkLst>
        </pc:spChg>
        <pc:spChg chg="mod ord">
          <ac:chgData name="Gregory Block" userId="S::grblock@syr.edu::d32a72f7-a093-450a-bb36-0af1305aad11" providerId="AD" clId="Web-{83FF46F6-F4E0-4DBE-8751-160E66013684}" dt="2021-04-20T22:44:23.797" v="0"/>
          <ac:spMkLst>
            <pc:docMk/>
            <pc:sldMk cId="1456294395" sldId="270"/>
            <ac:spMk id="4" creationId="{4A380D5D-A33C-DD46-8317-5CD3CE6EE365}"/>
          </ac:spMkLst>
        </pc:spChg>
      </pc:sldChg>
      <pc:sldChg chg="modSp mod modClrScheme chgLayout">
        <pc:chgData name="Gregory Block" userId="S::grblock@syr.edu::d32a72f7-a093-450a-bb36-0af1305aad11" providerId="AD" clId="Web-{83FF46F6-F4E0-4DBE-8751-160E66013684}" dt="2021-04-20T22:44:23.797" v="0"/>
        <pc:sldMkLst>
          <pc:docMk/>
          <pc:sldMk cId="3059752142" sldId="299"/>
        </pc:sldMkLst>
        <pc:spChg chg="mod ord">
          <ac:chgData name="Gregory Block" userId="S::grblock@syr.edu::d32a72f7-a093-450a-bb36-0af1305aad11" providerId="AD" clId="Web-{83FF46F6-F4E0-4DBE-8751-160E66013684}" dt="2021-04-20T22:44:23.797" v="0"/>
          <ac:spMkLst>
            <pc:docMk/>
            <pc:sldMk cId="3059752142" sldId="299"/>
            <ac:spMk id="2" creationId="{00000000-0000-0000-0000-000000000000}"/>
          </ac:spMkLst>
        </pc:spChg>
        <pc:graphicFrameChg chg="mod ord">
          <ac:chgData name="Gregory Block" userId="S::grblock@syr.edu::d32a72f7-a093-450a-bb36-0af1305aad11" providerId="AD" clId="Web-{83FF46F6-F4E0-4DBE-8751-160E66013684}" dt="2021-04-20T22:44:23.797" v="0"/>
          <ac:graphicFrameMkLst>
            <pc:docMk/>
            <pc:sldMk cId="3059752142" sldId="299"/>
            <ac:graphicFrameMk id="9" creationId="{6C586C6A-978F-2548-88E6-3249F74996F5}"/>
          </ac:graphicFrameMkLst>
        </pc:graphicFrameChg>
      </pc:sldChg>
      <pc:sldChg chg="modSp mod modClrScheme chgLayout">
        <pc:chgData name="Gregory Block" userId="S::grblock@syr.edu::d32a72f7-a093-450a-bb36-0af1305aad11" providerId="AD" clId="Web-{83FF46F6-F4E0-4DBE-8751-160E66013684}" dt="2021-04-20T22:44:23.797" v="0"/>
        <pc:sldMkLst>
          <pc:docMk/>
          <pc:sldMk cId="3822730107" sldId="314"/>
        </pc:sldMkLst>
        <pc:spChg chg="mod ord">
          <ac:chgData name="Gregory Block" userId="S::grblock@syr.edu::d32a72f7-a093-450a-bb36-0af1305aad11" providerId="AD" clId="Web-{83FF46F6-F4E0-4DBE-8751-160E66013684}" dt="2021-04-20T22:44:23.797" v="0"/>
          <ac:spMkLst>
            <pc:docMk/>
            <pc:sldMk cId="3822730107" sldId="314"/>
            <ac:spMk id="2" creationId="{00000000-0000-0000-0000-000000000000}"/>
          </ac:spMkLst>
        </pc:spChg>
        <pc:spChg chg="mod ord">
          <ac:chgData name="Gregory Block" userId="S::grblock@syr.edu::d32a72f7-a093-450a-bb36-0af1305aad11" providerId="AD" clId="Web-{83FF46F6-F4E0-4DBE-8751-160E66013684}" dt="2021-04-20T22:44:23.797" v="0"/>
          <ac:spMkLst>
            <pc:docMk/>
            <pc:sldMk cId="3822730107" sldId="314"/>
            <ac:spMk id="3" creationId="{00000000-0000-0000-0000-000000000000}"/>
          </ac:spMkLst>
        </pc:spChg>
      </pc:sldChg>
      <pc:sldChg chg="modSp mod modClrScheme chgLayout">
        <pc:chgData name="Gregory Block" userId="S::grblock@syr.edu::d32a72f7-a093-450a-bb36-0af1305aad11" providerId="AD" clId="Web-{83FF46F6-F4E0-4DBE-8751-160E66013684}" dt="2021-04-20T22:44:23.797" v="0"/>
        <pc:sldMkLst>
          <pc:docMk/>
          <pc:sldMk cId="3434733889" sldId="315"/>
        </pc:sldMkLst>
        <pc:spChg chg="mod ord">
          <ac:chgData name="Gregory Block" userId="S::grblock@syr.edu::d32a72f7-a093-450a-bb36-0af1305aad11" providerId="AD" clId="Web-{83FF46F6-F4E0-4DBE-8751-160E66013684}" dt="2021-04-20T22:44:23.797" v="0"/>
          <ac:spMkLst>
            <pc:docMk/>
            <pc:sldMk cId="3434733889" sldId="315"/>
            <ac:spMk id="2" creationId="{00000000-0000-0000-0000-000000000000}"/>
          </ac:spMkLst>
        </pc:spChg>
        <pc:spChg chg="mod ord">
          <ac:chgData name="Gregory Block" userId="S::grblock@syr.edu::d32a72f7-a093-450a-bb36-0af1305aad11" providerId="AD" clId="Web-{83FF46F6-F4E0-4DBE-8751-160E66013684}" dt="2021-04-20T22:44:23.797" v="0"/>
          <ac:spMkLst>
            <pc:docMk/>
            <pc:sldMk cId="3434733889" sldId="315"/>
            <ac:spMk id="3" creationId="{00000000-0000-0000-0000-000000000000}"/>
          </ac:spMkLst>
        </pc:spChg>
      </pc:sldChg>
      <pc:sldChg chg="modSp mod modClrScheme chgLayout">
        <pc:chgData name="Gregory Block" userId="S::grblock@syr.edu::d32a72f7-a093-450a-bb36-0af1305aad11" providerId="AD" clId="Web-{83FF46F6-F4E0-4DBE-8751-160E66013684}" dt="2021-04-20T22:44:23.797" v="0"/>
        <pc:sldMkLst>
          <pc:docMk/>
          <pc:sldMk cId="2276034385" sldId="316"/>
        </pc:sldMkLst>
        <pc:spChg chg="mod ord">
          <ac:chgData name="Gregory Block" userId="S::grblock@syr.edu::d32a72f7-a093-450a-bb36-0af1305aad11" providerId="AD" clId="Web-{83FF46F6-F4E0-4DBE-8751-160E66013684}" dt="2021-04-20T22:44:23.797" v="0"/>
          <ac:spMkLst>
            <pc:docMk/>
            <pc:sldMk cId="2276034385" sldId="316"/>
            <ac:spMk id="2" creationId="{9ACC38F4-87C9-EC40-B42F-B88A11E12A61}"/>
          </ac:spMkLst>
        </pc:spChg>
        <pc:spChg chg="mod ord">
          <ac:chgData name="Gregory Block" userId="S::grblock@syr.edu::d32a72f7-a093-450a-bb36-0af1305aad11" providerId="AD" clId="Web-{83FF46F6-F4E0-4DBE-8751-160E66013684}" dt="2021-04-20T22:44:23.797" v="0"/>
          <ac:spMkLst>
            <pc:docMk/>
            <pc:sldMk cId="2276034385" sldId="316"/>
            <ac:spMk id="4" creationId="{1D2FEDA6-91FA-3F48-B6CC-FFB9DC5A1663}"/>
          </ac:spMkLst>
        </pc:spChg>
        <pc:picChg chg="mod ord">
          <ac:chgData name="Gregory Block" userId="S::grblock@syr.edu::d32a72f7-a093-450a-bb36-0af1305aad11" providerId="AD" clId="Web-{83FF46F6-F4E0-4DBE-8751-160E66013684}" dt="2021-04-20T22:44:23.797" v="0"/>
          <ac:picMkLst>
            <pc:docMk/>
            <pc:sldMk cId="2276034385" sldId="316"/>
            <ac:picMk id="5" creationId="{140B99F7-CACC-5C4F-B1A8-23348D515671}"/>
          </ac:picMkLst>
        </pc:picChg>
      </pc:sldChg>
      <pc:sldChg chg="modSp mod modClrScheme chgLayout">
        <pc:chgData name="Gregory Block" userId="S::grblock@syr.edu::d32a72f7-a093-450a-bb36-0af1305aad11" providerId="AD" clId="Web-{83FF46F6-F4E0-4DBE-8751-160E66013684}" dt="2021-04-20T22:44:23.797" v="0"/>
        <pc:sldMkLst>
          <pc:docMk/>
          <pc:sldMk cId="3809331614" sldId="317"/>
        </pc:sldMkLst>
        <pc:spChg chg="mod ord">
          <ac:chgData name="Gregory Block" userId="S::grblock@syr.edu::d32a72f7-a093-450a-bb36-0af1305aad11" providerId="AD" clId="Web-{83FF46F6-F4E0-4DBE-8751-160E66013684}" dt="2021-04-20T22:44:23.797" v="0"/>
          <ac:spMkLst>
            <pc:docMk/>
            <pc:sldMk cId="3809331614" sldId="317"/>
            <ac:spMk id="2" creationId="{E6257ACA-5449-2A4C-888F-847B59318415}"/>
          </ac:spMkLst>
        </pc:spChg>
        <pc:spChg chg="mod ord">
          <ac:chgData name="Gregory Block" userId="S::grblock@syr.edu::d32a72f7-a093-450a-bb36-0af1305aad11" providerId="AD" clId="Web-{83FF46F6-F4E0-4DBE-8751-160E66013684}" dt="2021-04-20T22:44:23.797" v="0"/>
          <ac:spMkLst>
            <pc:docMk/>
            <pc:sldMk cId="3809331614" sldId="317"/>
            <ac:spMk id="4" creationId="{F9CCF2FE-7681-1C49-A101-F779AEF5F856}"/>
          </ac:spMkLst>
        </pc:spChg>
        <pc:picChg chg="mod ord">
          <ac:chgData name="Gregory Block" userId="S::grblock@syr.edu::d32a72f7-a093-450a-bb36-0af1305aad11" providerId="AD" clId="Web-{83FF46F6-F4E0-4DBE-8751-160E66013684}" dt="2021-04-20T22:44:23.797" v="0"/>
          <ac:picMkLst>
            <pc:docMk/>
            <pc:sldMk cId="3809331614" sldId="317"/>
            <ac:picMk id="5" creationId="{17E9D04D-926B-4640-B01E-D4F5958316EF}"/>
          </ac:picMkLst>
        </pc:picChg>
      </pc:sldChg>
      <pc:sldMasterChg chg="del delSldLayout">
        <pc:chgData name="Gregory Block" userId="S::grblock@syr.edu::d32a72f7-a093-450a-bb36-0af1305aad11" providerId="AD" clId="Web-{83FF46F6-F4E0-4DBE-8751-160E66013684}" dt="2021-04-20T22:44:23.797" v="0"/>
        <pc:sldMasterMkLst>
          <pc:docMk/>
          <pc:sldMasterMk cId="3488376322" sldId="2147483648"/>
        </pc:sldMasterMkLst>
        <pc:sldLayoutChg chg="del">
          <pc:chgData name="Gregory Block" userId="S::grblock@syr.edu::d32a72f7-a093-450a-bb36-0af1305aad11" providerId="AD" clId="Web-{83FF46F6-F4E0-4DBE-8751-160E66013684}" dt="2021-04-20T22:44:23.797" v="0"/>
          <pc:sldLayoutMkLst>
            <pc:docMk/>
            <pc:sldMasterMk cId="3488376322" sldId="2147483648"/>
            <pc:sldLayoutMk cId="2938205324" sldId="2147483649"/>
          </pc:sldLayoutMkLst>
        </pc:sldLayoutChg>
        <pc:sldLayoutChg chg="del">
          <pc:chgData name="Gregory Block" userId="S::grblock@syr.edu::d32a72f7-a093-450a-bb36-0af1305aad11" providerId="AD" clId="Web-{83FF46F6-F4E0-4DBE-8751-160E66013684}" dt="2021-04-20T22:44:23.797" v="0"/>
          <pc:sldLayoutMkLst>
            <pc:docMk/>
            <pc:sldMasterMk cId="3488376322" sldId="2147483648"/>
            <pc:sldLayoutMk cId="746544502" sldId="2147483650"/>
          </pc:sldLayoutMkLst>
        </pc:sldLayoutChg>
        <pc:sldLayoutChg chg="del">
          <pc:chgData name="Gregory Block" userId="S::grblock@syr.edu::d32a72f7-a093-450a-bb36-0af1305aad11" providerId="AD" clId="Web-{83FF46F6-F4E0-4DBE-8751-160E66013684}" dt="2021-04-20T22:44:23.797" v="0"/>
          <pc:sldLayoutMkLst>
            <pc:docMk/>
            <pc:sldMasterMk cId="3488376322" sldId="2147483648"/>
            <pc:sldLayoutMk cId="1642755879" sldId="2147483651"/>
          </pc:sldLayoutMkLst>
        </pc:sldLayoutChg>
        <pc:sldLayoutChg chg="del">
          <pc:chgData name="Gregory Block" userId="S::grblock@syr.edu::d32a72f7-a093-450a-bb36-0af1305aad11" providerId="AD" clId="Web-{83FF46F6-F4E0-4DBE-8751-160E66013684}" dt="2021-04-20T22:44:23.797" v="0"/>
          <pc:sldLayoutMkLst>
            <pc:docMk/>
            <pc:sldMasterMk cId="3488376322" sldId="2147483648"/>
            <pc:sldLayoutMk cId="2292039229" sldId="2147483652"/>
          </pc:sldLayoutMkLst>
        </pc:sldLayoutChg>
        <pc:sldLayoutChg chg="del">
          <pc:chgData name="Gregory Block" userId="S::grblock@syr.edu::d32a72f7-a093-450a-bb36-0af1305aad11" providerId="AD" clId="Web-{83FF46F6-F4E0-4DBE-8751-160E66013684}" dt="2021-04-20T22:44:23.797" v="0"/>
          <pc:sldLayoutMkLst>
            <pc:docMk/>
            <pc:sldMasterMk cId="3488376322" sldId="2147483648"/>
            <pc:sldLayoutMk cId="3713203179" sldId="2147483653"/>
          </pc:sldLayoutMkLst>
        </pc:sldLayoutChg>
        <pc:sldLayoutChg chg="del">
          <pc:chgData name="Gregory Block" userId="S::grblock@syr.edu::d32a72f7-a093-450a-bb36-0af1305aad11" providerId="AD" clId="Web-{83FF46F6-F4E0-4DBE-8751-160E66013684}" dt="2021-04-20T22:44:23.797" v="0"/>
          <pc:sldLayoutMkLst>
            <pc:docMk/>
            <pc:sldMasterMk cId="3488376322" sldId="2147483648"/>
            <pc:sldLayoutMk cId="3750057688" sldId="2147483654"/>
          </pc:sldLayoutMkLst>
        </pc:sldLayoutChg>
        <pc:sldLayoutChg chg="del">
          <pc:chgData name="Gregory Block" userId="S::grblock@syr.edu::d32a72f7-a093-450a-bb36-0af1305aad11" providerId="AD" clId="Web-{83FF46F6-F4E0-4DBE-8751-160E66013684}" dt="2021-04-20T22:44:23.797" v="0"/>
          <pc:sldLayoutMkLst>
            <pc:docMk/>
            <pc:sldMasterMk cId="3488376322" sldId="2147483648"/>
            <pc:sldLayoutMk cId="1966040380" sldId="2147483655"/>
          </pc:sldLayoutMkLst>
        </pc:sldLayoutChg>
        <pc:sldLayoutChg chg="del">
          <pc:chgData name="Gregory Block" userId="S::grblock@syr.edu::d32a72f7-a093-450a-bb36-0af1305aad11" providerId="AD" clId="Web-{83FF46F6-F4E0-4DBE-8751-160E66013684}" dt="2021-04-20T22:44:23.797" v="0"/>
          <pc:sldLayoutMkLst>
            <pc:docMk/>
            <pc:sldMasterMk cId="3488376322" sldId="2147483648"/>
            <pc:sldLayoutMk cId="425959587" sldId="2147483656"/>
          </pc:sldLayoutMkLst>
        </pc:sldLayoutChg>
        <pc:sldLayoutChg chg="del">
          <pc:chgData name="Gregory Block" userId="S::grblock@syr.edu::d32a72f7-a093-450a-bb36-0af1305aad11" providerId="AD" clId="Web-{83FF46F6-F4E0-4DBE-8751-160E66013684}" dt="2021-04-20T22:44:23.797" v="0"/>
          <pc:sldLayoutMkLst>
            <pc:docMk/>
            <pc:sldMasterMk cId="3488376322" sldId="2147483648"/>
            <pc:sldLayoutMk cId="19190482" sldId="2147483657"/>
          </pc:sldLayoutMkLst>
        </pc:sldLayoutChg>
        <pc:sldLayoutChg chg="del">
          <pc:chgData name="Gregory Block" userId="S::grblock@syr.edu::d32a72f7-a093-450a-bb36-0af1305aad11" providerId="AD" clId="Web-{83FF46F6-F4E0-4DBE-8751-160E66013684}" dt="2021-04-20T22:44:23.797" v="0"/>
          <pc:sldLayoutMkLst>
            <pc:docMk/>
            <pc:sldMasterMk cId="3488376322" sldId="2147483648"/>
            <pc:sldLayoutMk cId="3617636348" sldId="2147483658"/>
          </pc:sldLayoutMkLst>
        </pc:sldLayoutChg>
        <pc:sldLayoutChg chg="del">
          <pc:chgData name="Gregory Block" userId="S::grblock@syr.edu::d32a72f7-a093-450a-bb36-0af1305aad11" providerId="AD" clId="Web-{83FF46F6-F4E0-4DBE-8751-160E66013684}" dt="2021-04-20T22:44:23.797" v="0"/>
          <pc:sldLayoutMkLst>
            <pc:docMk/>
            <pc:sldMasterMk cId="3488376322" sldId="2147483648"/>
            <pc:sldLayoutMk cId="1494987115" sldId="2147483659"/>
          </pc:sldLayoutMkLst>
        </pc:sldLayoutChg>
      </pc:sldMasterChg>
      <pc:sldMasterChg chg="add addSldLayout modSldLayout">
        <pc:chgData name="Gregory Block" userId="S::grblock@syr.edu::d32a72f7-a093-450a-bb36-0af1305aad11" providerId="AD" clId="Web-{83FF46F6-F4E0-4DBE-8751-160E66013684}" dt="2021-04-20T22:44:23.797" v="0"/>
        <pc:sldMasterMkLst>
          <pc:docMk/>
          <pc:sldMasterMk cId="2102677049" sldId="2147483660"/>
        </pc:sldMasterMkLst>
        <pc:sldLayoutChg chg="add mod replId">
          <pc:chgData name="Gregory Block" userId="S::grblock@syr.edu::d32a72f7-a093-450a-bb36-0af1305aad11" providerId="AD" clId="Web-{83FF46F6-F4E0-4DBE-8751-160E66013684}" dt="2021-04-20T22:44:23.797" v="0"/>
          <pc:sldLayoutMkLst>
            <pc:docMk/>
            <pc:sldMasterMk cId="2102677049" sldId="2147483660"/>
            <pc:sldLayoutMk cId="2906199054" sldId="2147483661"/>
          </pc:sldLayoutMkLst>
        </pc:sldLayoutChg>
        <pc:sldLayoutChg chg="add mod replId">
          <pc:chgData name="Gregory Block" userId="S::grblock@syr.edu::d32a72f7-a093-450a-bb36-0af1305aad11" providerId="AD" clId="Web-{83FF46F6-F4E0-4DBE-8751-160E66013684}" dt="2021-04-20T22:44:23.797" v="0"/>
          <pc:sldLayoutMkLst>
            <pc:docMk/>
            <pc:sldMasterMk cId="2102677049" sldId="2147483660"/>
            <pc:sldLayoutMk cId="2476049597" sldId="2147483662"/>
          </pc:sldLayoutMkLst>
        </pc:sldLayoutChg>
        <pc:sldLayoutChg chg="add mod replId">
          <pc:chgData name="Gregory Block" userId="S::grblock@syr.edu::d32a72f7-a093-450a-bb36-0af1305aad11" providerId="AD" clId="Web-{83FF46F6-F4E0-4DBE-8751-160E66013684}" dt="2021-04-20T22:44:23.797" v="0"/>
          <pc:sldLayoutMkLst>
            <pc:docMk/>
            <pc:sldMasterMk cId="2102677049" sldId="2147483660"/>
            <pc:sldLayoutMk cId="3105130590" sldId="2147483663"/>
          </pc:sldLayoutMkLst>
        </pc:sldLayoutChg>
        <pc:sldLayoutChg chg="add mod replId">
          <pc:chgData name="Gregory Block" userId="S::grblock@syr.edu::d32a72f7-a093-450a-bb36-0af1305aad11" providerId="AD" clId="Web-{83FF46F6-F4E0-4DBE-8751-160E66013684}" dt="2021-04-20T22:44:23.797" v="0"/>
          <pc:sldLayoutMkLst>
            <pc:docMk/>
            <pc:sldMasterMk cId="2102677049" sldId="2147483660"/>
            <pc:sldLayoutMk cId="2123707968" sldId="2147483664"/>
          </pc:sldLayoutMkLst>
        </pc:sldLayoutChg>
        <pc:sldLayoutChg chg="add mod replId">
          <pc:chgData name="Gregory Block" userId="S::grblock@syr.edu::d32a72f7-a093-450a-bb36-0af1305aad11" providerId="AD" clId="Web-{83FF46F6-F4E0-4DBE-8751-160E66013684}" dt="2021-04-20T22:44:23.797" v="0"/>
          <pc:sldLayoutMkLst>
            <pc:docMk/>
            <pc:sldMasterMk cId="2102677049" sldId="2147483660"/>
            <pc:sldLayoutMk cId="607467994" sldId="2147483665"/>
          </pc:sldLayoutMkLst>
        </pc:sldLayoutChg>
        <pc:sldLayoutChg chg="add mod replId">
          <pc:chgData name="Gregory Block" userId="S::grblock@syr.edu::d32a72f7-a093-450a-bb36-0af1305aad11" providerId="AD" clId="Web-{83FF46F6-F4E0-4DBE-8751-160E66013684}" dt="2021-04-20T22:44:23.797" v="0"/>
          <pc:sldLayoutMkLst>
            <pc:docMk/>
            <pc:sldMasterMk cId="2102677049" sldId="2147483660"/>
            <pc:sldLayoutMk cId="2304615535" sldId="2147483666"/>
          </pc:sldLayoutMkLst>
        </pc:sldLayoutChg>
        <pc:sldLayoutChg chg="add mod replId">
          <pc:chgData name="Gregory Block" userId="S::grblock@syr.edu::d32a72f7-a093-450a-bb36-0af1305aad11" providerId="AD" clId="Web-{83FF46F6-F4E0-4DBE-8751-160E66013684}" dt="2021-04-20T22:44:23.797" v="0"/>
          <pc:sldLayoutMkLst>
            <pc:docMk/>
            <pc:sldMasterMk cId="2102677049" sldId="2147483660"/>
            <pc:sldLayoutMk cId="4289698201" sldId="2147483667"/>
          </pc:sldLayoutMkLst>
        </pc:sldLayoutChg>
        <pc:sldLayoutChg chg="add mod replId">
          <pc:chgData name="Gregory Block" userId="S::grblock@syr.edu::d32a72f7-a093-450a-bb36-0af1305aad11" providerId="AD" clId="Web-{83FF46F6-F4E0-4DBE-8751-160E66013684}" dt="2021-04-20T22:44:23.797" v="0"/>
          <pc:sldLayoutMkLst>
            <pc:docMk/>
            <pc:sldMasterMk cId="2102677049" sldId="2147483660"/>
            <pc:sldLayoutMk cId="1712044030" sldId="2147483668"/>
          </pc:sldLayoutMkLst>
        </pc:sldLayoutChg>
        <pc:sldLayoutChg chg="add mod replId">
          <pc:chgData name="Gregory Block" userId="S::grblock@syr.edu::d32a72f7-a093-450a-bb36-0af1305aad11" providerId="AD" clId="Web-{83FF46F6-F4E0-4DBE-8751-160E66013684}" dt="2021-04-20T22:44:23.797" v="0"/>
          <pc:sldLayoutMkLst>
            <pc:docMk/>
            <pc:sldMasterMk cId="2102677049" sldId="2147483660"/>
            <pc:sldLayoutMk cId="2218977296" sldId="2147483669"/>
          </pc:sldLayoutMkLst>
        </pc:sldLayoutChg>
        <pc:sldLayoutChg chg="add mod replId">
          <pc:chgData name="Gregory Block" userId="S::grblock@syr.edu::d32a72f7-a093-450a-bb36-0af1305aad11" providerId="AD" clId="Web-{83FF46F6-F4E0-4DBE-8751-160E66013684}" dt="2021-04-20T22:44:23.797" v="0"/>
          <pc:sldLayoutMkLst>
            <pc:docMk/>
            <pc:sldMasterMk cId="2102677049" sldId="2147483660"/>
            <pc:sldLayoutMk cId="2054641506" sldId="2147483670"/>
          </pc:sldLayoutMkLst>
        </pc:sldLayoutChg>
        <pc:sldLayoutChg chg="add mod replId">
          <pc:chgData name="Gregory Block" userId="S::grblock@syr.edu::d32a72f7-a093-450a-bb36-0af1305aad11" providerId="AD" clId="Web-{83FF46F6-F4E0-4DBE-8751-160E66013684}" dt="2021-04-20T22:44:23.797" v="0"/>
          <pc:sldLayoutMkLst>
            <pc:docMk/>
            <pc:sldMasterMk cId="2102677049" sldId="2147483660"/>
            <pc:sldLayoutMk cId="101736012" sldId="2147483671"/>
          </pc:sldLayoutMkLst>
        </pc:sldLayoutChg>
        <pc:sldLayoutChg chg="add mod replId">
          <pc:chgData name="Gregory Block" userId="S::grblock@syr.edu::d32a72f7-a093-450a-bb36-0af1305aad11" providerId="AD" clId="Web-{83FF46F6-F4E0-4DBE-8751-160E66013684}" dt="2021-04-20T22:44:23.797" v="0"/>
          <pc:sldLayoutMkLst>
            <pc:docMk/>
            <pc:sldMasterMk cId="2102677049" sldId="2147483660"/>
            <pc:sldLayoutMk cId="3668907133" sldId="2147483672"/>
          </pc:sldLayoutMkLst>
        </pc:sldLayoutChg>
        <pc:sldLayoutChg chg="add mod replId">
          <pc:chgData name="Gregory Block" userId="S::grblock@syr.edu::d32a72f7-a093-450a-bb36-0af1305aad11" providerId="AD" clId="Web-{83FF46F6-F4E0-4DBE-8751-160E66013684}" dt="2021-04-20T22:44:23.797" v="0"/>
          <pc:sldLayoutMkLst>
            <pc:docMk/>
            <pc:sldMasterMk cId="2102677049" sldId="2147483660"/>
            <pc:sldLayoutMk cId="680488245" sldId="2147483673"/>
          </pc:sldLayoutMkLst>
        </pc:sldLayoutChg>
        <pc:sldLayoutChg chg="add mod replId">
          <pc:chgData name="Gregory Block" userId="S::grblock@syr.edu::d32a72f7-a093-450a-bb36-0af1305aad11" providerId="AD" clId="Web-{83FF46F6-F4E0-4DBE-8751-160E66013684}" dt="2021-04-20T22:44:23.797" v="0"/>
          <pc:sldLayoutMkLst>
            <pc:docMk/>
            <pc:sldMasterMk cId="2102677049" sldId="2147483660"/>
            <pc:sldLayoutMk cId="4233798701" sldId="2147483674"/>
          </pc:sldLayoutMkLst>
        </pc:sldLayoutChg>
        <pc:sldLayoutChg chg="add mod replId">
          <pc:chgData name="Gregory Block" userId="S::grblock@syr.edu::d32a72f7-a093-450a-bb36-0af1305aad11" providerId="AD" clId="Web-{83FF46F6-F4E0-4DBE-8751-160E66013684}" dt="2021-04-20T22:44:23.797" v="0"/>
          <pc:sldLayoutMkLst>
            <pc:docMk/>
            <pc:sldMasterMk cId="2102677049" sldId="2147483660"/>
            <pc:sldLayoutMk cId="3753083512" sldId="2147483675"/>
          </pc:sldLayoutMkLst>
        </pc:sldLayoutChg>
        <pc:sldLayoutChg chg="add mod replId">
          <pc:chgData name="Gregory Block" userId="S::grblock@syr.edu::d32a72f7-a093-450a-bb36-0af1305aad11" providerId="AD" clId="Web-{83FF46F6-F4E0-4DBE-8751-160E66013684}" dt="2021-04-20T22:44:23.797" v="0"/>
          <pc:sldLayoutMkLst>
            <pc:docMk/>
            <pc:sldMasterMk cId="2102677049" sldId="2147483660"/>
            <pc:sldLayoutMk cId="2737522118" sldId="2147483676"/>
          </pc:sldLayoutMkLst>
        </pc:sldLayoutChg>
        <pc:sldLayoutChg chg="add mod replId">
          <pc:chgData name="Gregory Block" userId="S::grblock@syr.edu::d32a72f7-a093-450a-bb36-0af1305aad11" providerId="AD" clId="Web-{83FF46F6-F4E0-4DBE-8751-160E66013684}" dt="2021-04-20T22:44:23.797" v="0"/>
          <pc:sldLayoutMkLst>
            <pc:docMk/>
            <pc:sldMasterMk cId="2102677049" sldId="2147483660"/>
            <pc:sldLayoutMk cId="429662562" sldId="2147483677"/>
          </pc:sldLayoutMkLst>
        </pc:sldLayoutChg>
      </pc:sldMasterChg>
    </pc:docChg>
  </pc:docChgLst>
  <pc:docChgLst>
    <pc:chgData name="Gregory Block" userId="9ed3132d36407930" providerId="LiveId" clId="{7F80454D-E4C1-492B-B718-E140BD23E1DC}"/>
    <pc:docChg chg="custSel modSld">
      <pc:chgData name="Gregory Block" userId="9ed3132d36407930" providerId="LiveId" clId="{7F80454D-E4C1-492B-B718-E140BD23E1DC}" dt="2020-07-12T20:40:04.173" v="80" actId="20577"/>
      <pc:docMkLst>
        <pc:docMk/>
      </pc:docMkLst>
      <pc:sldChg chg="modSp mod">
        <pc:chgData name="Gregory Block" userId="9ed3132d36407930" providerId="LiveId" clId="{7F80454D-E4C1-492B-B718-E140BD23E1DC}" dt="2020-07-12T20:27:59.623" v="65" actId="20577"/>
        <pc:sldMkLst>
          <pc:docMk/>
          <pc:sldMk cId="92741517" sldId="256"/>
        </pc:sldMkLst>
        <pc:spChg chg="mod">
          <ac:chgData name="Gregory Block" userId="9ed3132d36407930" providerId="LiveId" clId="{7F80454D-E4C1-492B-B718-E140BD23E1DC}" dt="2020-07-12T20:27:59.623" v="65" actId="20577"/>
          <ac:spMkLst>
            <pc:docMk/>
            <pc:sldMk cId="92741517" sldId="256"/>
            <ac:spMk id="5" creationId="{2A733A76-369B-754F-8C4D-5AC662334885}"/>
          </ac:spMkLst>
        </pc:spChg>
      </pc:sldChg>
      <pc:sldChg chg="modSp">
        <pc:chgData name="Gregory Block" userId="9ed3132d36407930" providerId="LiveId" clId="{7F80454D-E4C1-492B-B718-E140BD23E1DC}" dt="2020-07-12T20:40:04.173" v="80" actId="20577"/>
        <pc:sldMkLst>
          <pc:docMk/>
          <pc:sldMk cId="1150766427" sldId="257"/>
        </pc:sldMkLst>
        <pc:graphicFrameChg chg="mod">
          <ac:chgData name="Gregory Block" userId="9ed3132d36407930" providerId="LiveId" clId="{7F80454D-E4C1-492B-B718-E140BD23E1DC}" dt="2020-07-12T20:40:04.173" v="80" actId="20577"/>
          <ac:graphicFrameMkLst>
            <pc:docMk/>
            <pc:sldMk cId="1150766427" sldId="257"/>
            <ac:graphicFrameMk id="4" creationId="{3AF4E070-2A32-904F-9FE0-C038AFC39518}"/>
          </ac:graphicFrameMkLst>
        </pc:graphicFrameChg>
      </pc:sldChg>
      <pc:sldChg chg="delSp modSp mod">
        <pc:chgData name="Gregory Block" userId="9ed3132d36407930" providerId="LiveId" clId="{7F80454D-E4C1-492B-B718-E140BD23E1DC}" dt="2020-07-06T17:53:51.535" v="1" actId="6549"/>
        <pc:sldMkLst>
          <pc:docMk/>
          <pc:sldMk cId="229405102" sldId="264"/>
        </pc:sldMkLst>
        <pc:spChg chg="mod">
          <ac:chgData name="Gregory Block" userId="9ed3132d36407930" providerId="LiveId" clId="{7F80454D-E4C1-492B-B718-E140BD23E1DC}" dt="2020-07-06T17:53:51.535" v="1" actId="6549"/>
          <ac:spMkLst>
            <pc:docMk/>
            <pc:sldMk cId="229405102" sldId="264"/>
            <ac:spMk id="3" creationId="{2E5EDE05-E1E2-B943-AB58-B32CBD86948B}"/>
          </ac:spMkLst>
        </pc:spChg>
        <pc:spChg chg="del">
          <ac:chgData name="Gregory Block" userId="9ed3132d36407930" providerId="LiveId" clId="{7F80454D-E4C1-492B-B718-E140BD23E1DC}" dt="2020-07-06T17:53:48.331" v="0" actId="478"/>
          <ac:spMkLst>
            <pc:docMk/>
            <pc:sldMk cId="229405102" sldId="264"/>
            <ac:spMk id="5" creationId="{DFFE77D0-6CA7-3D48-940D-DE508D87FA00}"/>
          </ac:spMkLst>
        </pc:spChg>
      </pc:sldChg>
      <pc:sldChg chg="delSp modSp mod">
        <pc:chgData name="Gregory Block" userId="9ed3132d36407930" providerId="LiveId" clId="{7F80454D-E4C1-492B-B718-E140BD23E1DC}" dt="2020-07-06T17:54:18.201" v="3" actId="6549"/>
        <pc:sldMkLst>
          <pc:docMk/>
          <pc:sldMk cId="1521694813" sldId="267"/>
        </pc:sldMkLst>
        <pc:spChg chg="mod">
          <ac:chgData name="Gregory Block" userId="9ed3132d36407930" providerId="LiveId" clId="{7F80454D-E4C1-492B-B718-E140BD23E1DC}" dt="2020-07-06T17:54:18.201" v="3" actId="6549"/>
          <ac:spMkLst>
            <pc:docMk/>
            <pc:sldMk cId="1521694813" sldId="267"/>
            <ac:spMk id="3" creationId="{2E5EDE05-E1E2-B943-AB58-B32CBD86948B}"/>
          </ac:spMkLst>
        </pc:spChg>
        <pc:spChg chg="del">
          <ac:chgData name="Gregory Block" userId="9ed3132d36407930" providerId="LiveId" clId="{7F80454D-E4C1-492B-B718-E140BD23E1DC}" dt="2020-07-06T17:54:15.080" v="2" actId="478"/>
          <ac:spMkLst>
            <pc:docMk/>
            <pc:sldMk cId="1521694813" sldId="267"/>
            <ac:spMk id="5" creationId="{1E70DA25-63A2-A741-BAA9-7C5141150E17}"/>
          </ac:spMkLst>
        </pc:spChg>
      </pc:sldChg>
    </pc:docChg>
  </pc:docChgLst>
  <pc:docChgLst>
    <pc:chgData name="Gregory Block" userId="S::grblock@syr.edu::d32a72f7-a093-450a-bb36-0af1305aad11" providerId="AD" clId="Web-{02FBC597-74A0-4693-90E4-EDB3B52CF7B0}"/>
    <pc:docChg chg="modSld">
      <pc:chgData name="Gregory Block" userId="S::grblock@syr.edu::d32a72f7-a093-450a-bb36-0af1305aad11" providerId="AD" clId="Web-{02FBC597-74A0-4693-90E4-EDB3B52CF7B0}" dt="2021-04-20T22:43:48.194" v="4" actId="20577"/>
      <pc:docMkLst>
        <pc:docMk/>
      </pc:docMkLst>
      <pc:sldChg chg="delSp modSp">
        <pc:chgData name="Gregory Block" userId="S::grblock@syr.edu::d32a72f7-a093-450a-bb36-0af1305aad11" providerId="AD" clId="Web-{02FBC597-74A0-4693-90E4-EDB3B52CF7B0}" dt="2021-04-20T22:43:48.194" v="4" actId="20577"/>
        <pc:sldMkLst>
          <pc:docMk/>
          <pc:sldMk cId="92741517" sldId="256"/>
        </pc:sldMkLst>
        <pc:spChg chg="mod">
          <ac:chgData name="Gregory Block" userId="S::grblock@syr.edu::d32a72f7-a093-450a-bb36-0af1305aad11" providerId="AD" clId="Web-{02FBC597-74A0-4693-90E4-EDB3B52CF7B0}" dt="2021-04-20T22:43:48.194" v="4" actId="20577"/>
          <ac:spMkLst>
            <pc:docMk/>
            <pc:sldMk cId="92741517" sldId="256"/>
            <ac:spMk id="2" creationId="{F47090D1-5C45-9448-A842-A6F68C395BD2}"/>
          </ac:spMkLst>
        </pc:spChg>
        <pc:spChg chg="del mod">
          <ac:chgData name="Gregory Block" userId="S::grblock@syr.edu::d32a72f7-a093-450a-bb36-0af1305aad11" providerId="AD" clId="Web-{02FBC597-74A0-4693-90E4-EDB3B52CF7B0}" dt="2021-04-20T22:43:40.663" v="1"/>
          <ac:spMkLst>
            <pc:docMk/>
            <pc:sldMk cId="92741517" sldId="256"/>
            <ac:spMk id="6" creationId="{95C3E8B1-4CC2-2143-A109-3937B715791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677A04-8489-E748-9143-0DE0B320945D}" type="doc">
      <dgm:prSet loTypeId="urn:microsoft.com/office/officeart/2005/8/layout/hProcess7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00E307-56F0-4E44-81FB-6BE3E22957D4}">
      <dgm:prSet phldrT="[Text]"/>
      <dgm:spPr/>
      <dgm:t>
        <a:bodyPr/>
        <a:lstStyle/>
        <a:p>
          <a:r>
            <a:rPr lang="en-US" dirty="0"/>
            <a:t>Prepare</a:t>
          </a:r>
        </a:p>
      </dgm:t>
    </dgm:pt>
    <dgm:pt modelId="{B0A008B1-8AD1-AB49-8571-3722D6BC4A9A}" type="parTrans" cxnId="{310314A8-1ABF-3247-9CED-8E2F98B2A00E}">
      <dgm:prSet/>
      <dgm:spPr/>
      <dgm:t>
        <a:bodyPr/>
        <a:lstStyle/>
        <a:p>
          <a:endParaRPr lang="en-US"/>
        </a:p>
      </dgm:t>
    </dgm:pt>
    <dgm:pt modelId="{B056753B-6B84-A443-83EE-B50D07DB1D68}" type="sibTrans" cxnId="{310314A8-1ABF-3247-9CED-8E2F98B2A00E}">
      <dgm:prSet/>
      <dgm:spPr/>
      <dgm:t>
        <a:bodyPr/>
        <a:lstStyle/>
        <a:p>
          <a:endParaRPr lang="en-US"/>
        </a:p>
      </dgm:t>
    </dgm:pt>
    <dgm:pt modelId="{C9AB5B20-006C-6F47-96C1-D3BA256E0718}">
      <dgm:prSet phldrT="[Text]"/>
      <dgm:spPr/>
      <dgm:t>
        <a:bodyPr/>
        <a:lstStyle/>
        <a:p>
          <a:endParaRPr lang="en-US" dirty="0"/>
        </a:p>
        <a:p>
          <a:r>
            <a:rPr lang="en-US" dirty="0"/>
            <a:t>Read the assigned chapter in </a:t>
          </a:r>
          <a:r>
            <a:rPr lang="en-US" dirty="0" err="1"/>
            <a:t>RwD</a:t>
          </a:r>
          <a:endParaRPr lang="en-US" dirty="0"/>
        </a:p>
      </dgm:t>
    </dgm:pt>
    <dgm:pt modelId="{828897A7-69D8-0C4B-99F5-61CB52F8EE10}" type="parTrans" cxnId="{DD80E8ED-5106-064F-AA57-CD892095FC36}">
      <dgm:prSet/>
      <dgm:spPr/>
      <dgm:t>
        <a:bodyPr/>
        <a:lstStyle/>
        <a:p>
          <a:endParaRPr lang="en-US"/>
        </a:p>
      </dgm:t>
    </dgm:pt>
    <dgm:pt modelId="{455B0927-AA20-814E-BD5F-21558DE7BD41}" type="sibTrans" cxnId="{DD80E8ED-5106-064F-AA57-CD892095FC36}">
      <dgm:prSet/>
      <dgm:spPr/>
      <dgm:t>
        <a:bodyPr/>
        <a:lstStyle/>
        <a:p>
          <a:endParaRPr lang="en-US"/>
        </a:p>
      </dgm:t>
    </dgm:pt>
    <dgm:pt modelId="{841E37FF-C657-E545-AEA7-91A8B1E228B1}">
      <dgm:prSet phldrT="[Text]"/>
      <dgm:spPr/>
      <dgm:t>
        <a:bodyPr/>
        <a:lstStyle/>
        <a:p>
          <a:r>
            <a:rPr lang="en-US" dirty="0"/>
            <a:t>Participate</a:t>
          </a:r>
        </a:p>
      </dgm:t>
    </dgm:pt>
    <dgm:pt modelId="{C9BDD635-D45E-9A48-A419-D0E890384D6A}" type="parTrans" cxnId="{AA28F526-19D4-2349-BE6A-0B448476ECB9}">
      <dgm:prSet/>
      <dgm:spPr/>
      <dgm:t>
        <a:bodyPr/>
        <a:lstStyle/>
        <a:p>
          <a:endParaRPr lang="en-US"/>
        </a:p>
      </dgm:t>
    </dgm:pt>
    <dgm:pt modelId="{34660674-3652-954A-AA89-756746C9C4BF}" type="sibTrans" cxnId="{AA28F526-19D4-2349-BE6A-0B448476ECB9}">
      <dgm:prSet/>
      <dgm:spPr/>
      <dgm:t>
        <a:bodyPr/>
        <a:lstStyle/>
        <a:p>
          <a:endParaRPr lang="en-US"/>
        </a:p>
      </dgm:t>
    </dgm:pt>
    <dgm:pt modelId="{41770CFB-6D75-F545-858B-B74D4416528A}">
      <dgm:prSet phldrT="[Text]"/>
      <dgm:spPr/>
      <dgm:t>
        <a:bodyPr/>
        <a:lstStyle/>
        <a:p>
          <a:endParaRPr lang="en-US" dirty="0"/>
        </a:p>
        <a:p>
          <a:r>
            <a:rPr lang="en-US" dirty="0"/>
            <a:t>Join the synchronous class session every Sunday from 5 PM to 6:30 PM</a:t>
          </a:r>
        </a:p>
      </dgm:t>
    </dgm:pt>
    <dgm:pt modelId="{D396F8AD-E5A0-B845-8863-C9DB293CFD58}" type="parTrans" cxnId="{67B6FD59-073C-A645-AE1C-EEFC5290724B}">
      <dgm:prSet/>
      <dgm:spPr/>
      <dgm:t>
        <a:bodyPr/>
        <a:lstStyle/>
        <a:p>
          <a:endParaRPr lang="en-US"/>
        </a:p>
      </dgm:t>
    </dgm:pt>
    <dgm:pt modelId="{EAB7E4B9-A301-784A-AAAA-5B4F22BFA23D}" type="sibTrans" cxnId="{67B6FD59-073C-A645-AE1C-EEFC5290724B}">
      <dgm:prSet/>
      <dgm:spPr/>
      <dgm:t>
        <a:bodyPr/>
        <a:lstStyle/>
        <a:p>
          <a:endParaRPr lang="en-US"/>
        </a:p>
      </dgm:t>
    </dgm:pt>
    <dgm:pt modelId="{4D97827F-2550-3040-A0AD-C7D3022A21EC}">
      <dgm:prSet phldrT="[Text]"/>
      <dgm:spPr/>
      <dgm:t>
        <a:bodyPr/>
        <a:lstStyle/>
        <a:p>
          <a:r>
            <a:rPr lang="en-US" dirty="0"/>
            <a:t>Perform</a:t>
          </a:r>
        </a:p>
      </dgm:t>
    </dgm:pt>
    <dgm:pt modelId="{DB826E2F-3A89-C444-85C0-2666D75E9064}" type="parTrans" cxnId="{44D79B08-FF23-6743-83DA-B48DC04901A3}">
      <dgm:prSet/>
      <dgm:spPr/>
      <dgm:t>
        <a:bodyPr/>
        <a:lstStyle/>
        <a:p>
          <a:endParaRPr lang="en-US"/>
        </a:p>
      </dgm:t>
    </dgm:pt>
    <dgm:pt modelId="{3B1B9FF8-642C-DB43-88AF-BE98EECC6D6B}" type="sibTrans" cxnId="{44D79B08-FF23-6743-83DA-B48DC04901A3}">
      <dgm:prSet/>
      <dgm:spPr/>
      <dgm:t>
        <a:bodyPr/>
        <a:lstStyle/>
        <a:p>
          <a:endParaRPr lang="en-US"/>
        </a:p>
      </dgm:t>
    </dgm:pt>
    <dgm:pt modelId="{9AD56D31-0A6D-E841-AB6C-6A52E8AC9911}">
      <dgm:prSet phldrT="[Text]"/>
      <dgm:spPr/>
      <dgm:t>
        <a:bodyPr/>
        <a:lstStyle/>
        <a:p>
          <a:endParaRPr lang="en-US" dirty="0"/>
        </a:p>
        <a:p>
          <a:r>
            <a:rPr lang="en-US" dirty="0"/>
            <a:t>Complete the homework assignment on your own</a:t>
          </a:r>
        </a:p>
        <a:p>
          <a:r>
            <a:rPr lang="en-US" dirty="0"/>
            <a:t>Submit your working R code to Blackboard within 72 hours of the end of class (i.e., every Wednesday </a:t>
          </a:r>
          <a:r>
            <a:rPr lang="en-US"/>
            <a:t>by 6:30 </a:t>
          </a:r>
          <a:r>
            <a:rPr lang="en-US" dirty="0"/>
            <a:t>pm)</a:t>
          </a:r>
        </a:p>
      </dgm:t>
    </dgm:pt>
    <dgm:pt modelId="{6EC450CF-FE52-2C48-BB09-E1CE0396362A}" type="parTrans" cxnId="{8486DE0D-64AA-D841-80D7-668784E83939}">
      <dgm:prSet/>
      <dgm:spPr/>
      <dgm:t>
        <a:bodyPr/>
        <a:lstStyle/>
        <a:p>
          <a:endParaRPr lang="en-US"/>
        </a:p>
      </dgm:t>
    </dgm:pt>
    <dgm:pt modelId="{8848D83F-E7AD-4848-85D9-174B9D571E4C}" type="sibTrans" cxnId="{8486DE0D-64AA-D841-80D7-668784E83939}">
      <dgm:prSet/>
      <dgm:spPr/>
      <dgm:t>
        <a:bodyPr/>
        <a:lstStyle/>
        <a:p>
          <a:endParaRPr lang="en-US"/>
        </a:p>
      </dgm:t>
    </dgm:pt>
    <dgm:pt modelId="{B7C37E5B-2A42-CB42-AF61-08B29E61C654}">
      <dgm:prSet phldrT="[Text]"/>
      <dgm:spPr/>
      <dgm:t>
        <a:bodyPr/>
        <a:lstStyle/>
        <a:p>
          <a:r>
            <a:rPr lang="en-US" dirty="0"/>
            <a:t>Review the pre-recorded content</a:t>
          </a:r>
        </a:p>
      </dgm:t>
    </dgm:pt>
    <dgm:pt modelId="{51BDF805-986D-BE43-B6CA-5971B78D24EA}" type="parTrans" cxnId="{DDEDA9A7-810E-0944-A699-2396BE343DC0}">
      <dgm:prSet/>
      <dgm:spPr/>
      <dgm:t>
        <a:bodyPr/>
        <a:lstStyle/>
        <a:p>
          <a:endParaRPr lang="en-US"/>
        </a:p>
      </dgm:t>
    </dgm:pt>
    <dgm:pt modelId="{51042F0B-1008-974F-9584-5479426F027C}" type="sibTrans" cxnId="{DDEDA9A7-810E-0944-A699-2396BE343DC0}">
      <dgm:prSet/>
      <dgm:spPr/>
      <dgm:t>
        <a:bodyPr/>
        <a:lstStyle/>
        <a:p>
          <a:endParaRPr lang="en-US"/>
        </a:p>
      </dgm:t>
    </dgm:pt>
    <dgm:pt modelId="{3EE64726-9C11-4D46-B59E-6E6EE0F89F7E}">
      <dgm:prSet phldrT="[Text]"/>
      <dgm:spPr/>
      <dgm:t>
        <a:bodyPr/>
        <a:lstStyle/>
        <a:p>
          <a:r>
            <a:rPr lang="en-US" dirty="0"/>
            <a:t>Compile notes, code, and questions to ask during the live session</a:t>
          </a:r>
        </a:p>
      </dgm:t>
    </dgm:pt>
    <dgm:pt modelId="{2540B39D-BBAB-114C-86E5-875286416750}" type="parTrans" cxnId="{2F1C3342-E798-6B4C-9052-92C161B6FAE3}">
      <dgm:prSet/>
      <dgm:spPr/>
      <dgm:t>
        <a:bodyPr/>
        <a:lstStyle/>
        <a:p>
          <a:endParaRPr lang="en-US"/>
        </a:p>
      </dgm:t>
    </dgm:pt>
    <dgm:pt modelId="{FAF2541A-AB41-F34B-AE96-B48EAB5B207B}" type="sibTrans" cxnId="{2F1C3342-E798-6B4C-9052-92C161B6FAE3}">
      <dgm:prSet/>
      <dgm:spPr/>
      <dgm:t>
        <a:bodyPr/>
        <a:lstStyle/>
        <a:p>
          <a:endParaRPr lang="en-US"/>
        </a:p>
      </dgm:t>
    </dgm:pt>
    <dgm:pt modelId="{46792BF9-CDD7-9C41-B1CD-345B211DBC64}">
      <dgm:prSet phldrT="[Text]"/>
      <dgm:spPr/>
      <dgm:t>
        <a:bodyPr/>
        <a:lstStyle/>
        <a:p>
          <a:r>
            <a:rPr lang="en-US" dirty="0"/>
            <a:t>Assist your colleagues in the completion of exercises in the breakout groups</a:t>
          </a:r>
        </a:p>
      </dgm:t>
    </dgm:pt>
    <dgm:pt modelId="{494D52E4-0456-1241-94D1-F38773E436CB}" type="parTrans" cxnId="{C39746AB-3628-9B45-B425-AB42C6C5EB1F}">
      <dgm:prSet/>
      <dgm:spPr/>
      <dgm:t>
        <a:bodyPr/>
        <a:lstStyle/>
        <a:p>
          <a:endParaRPr lang="en-US"/>
        </a:p>
      </dgm:t>
    </dgm:pt>
    <dgm:pt modelId="{093F776D-600A-4C47-BFE4-1E50CF560D10}" type="sibTrans" cxnId="{C39746AB-3628-9B45-B425-AB42C6C5EB1F}">
      <dgm:prSet/>
      <dgm:spPr/>
      <dgm:t>
        <a:bodyPr/>
        <a:lstStyle/>
        <a:p>
          <a:endParaRPr lang="en-US"/>
        </a:p>
      </dgm:t>
    </dgm:pt>
    <dgm:pt modelId="{2B9988C6-D9D0-084E-9AD2-CFF116575C05}">
      <dgm:prSet phldrT="[Text]"/>
      <dgm:spPr/>
      <dgm:t>
        <a:bodyPr/>
        <a:lstStyle/>
        <a:p>
          <a:r>
            <a:rPr lang="en-US" dirty="0"/>
            <a:t>Ask  lots of questions </a:t>
          </a:r>
        </a:p>
      </dgm:t>
    </dgm:pt>
    <dgm:pt modelId="{D4E82291-2B94-E54A-837B-459B1C19B59A}" type="parTrans" cxnId="{AFB1D835-E385-3F4C-B884-D7F350B004ED}">
      <dgm:prSet/>
      <dgm:spPr/>
      <dgm:t>
        <a:bodyPr/>
        <a:lstStyle/>
        <a:p>
          <a:endParaRPr lang="en-US"/>
        </a:p>
      </dgm:t>
    </dgm:pt>
    <dgm:pt modelId="{095986AC-B5FC-7541-A6E8-B751EFE2BE5E}" type="sibTrans" cxnId="{AFB1D835-E385-3F4C-B884-D7F350B004ED}">
      <dgm:prSet/>
      <dgm:spPr/>
      <dgm:t>
        <a:bodyPr/>
        <a:lstStyle/>
        <a:p>
          <a:endParaRPr lang="en-US"/>
        </a:p>
      </dgm:t>
    </dgm:pt>
    <dgm:pt modelId="{8D7FDC12-ECA7-6449-8BF2-C4A050C5DA11}" type="pres">
      <dgm:prSet presAssocID="{9F677A04-8489-E748-9143-0DE0B320945D}" presName="Name0" presStyleCnt="0">
        <dgm:presLayoutVars>
          <dgm:dir/>
          <dgm:animLvl val="lvl"/>
          <dgm:resizeHandles val="exact"/>
        </dgm:presLayoutVars>
      </dgm:prSet>
      <dgm:spPr/>
    </dgm:pt>
    <dgm:pt modelId="{B886B049-25E3-A248-9296-BE6C400CE47E}" type="pres">
      <dgm:prSet presAssocID="{7A00E307-56F0-4E44-81FB-6BE3E22957D4}" presName="compositeNode" presStyleCnt="0">
        <dgm:presLayoutVars>
          <dgm:bulletEnabled val="1"/>
        </dgm:presLayoutVars>
      </dgm:prSet>
      <dgm:spPr/>
    </dgm:pt>
    <dgm:pt modelId="{85DDBDEF-AFBE-7243-90DF-692E68AA74EC}" type="pres">
      <dgm:prSet presAssocID="{7A00E307-56F0-4E44-81FB-6BE3E22957D4}" presName="bgRect" presStyleLbl="node1" presStyleIdx="0" presStyleCnt="3"/>
      <dgm:spPr/>
    </dgm:pt>
    <dgm:pt modelId="{C20E8ABC-8462-B648-8F92-857122C07BCB}" type="pres">
      <dgm:prSet presAssocID="{7A00E307-56F0-4E44-81FB-6BE3E22957D4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84F8BA05-E7E0-6B49-A1EA-B98A5CD3B3C5}" type="pres">
      <dgm:prSet presAssocID="{7A00E307-56F0-4E44-81FB-6BE3E22957D4}" presName="childNode" presStyleLbl="node1" presStyleIdx="0" presStyleCnt="3">
        <dgm:presLayoutVars>
          <dgm:bulletEnabled val="1"/>
        </dgm:presLayoutVars>
      </dgm:prSet>
      <dgm:spPr/>
    </dgm:pt>
    <dgm:pt modelId="{FDA21E5B-BF02-5A40-9732-D2CAE6787855}" type="pres">
      <dgm:prSet presAssocID="{B056753B-6B84-A443-83EE-B50D07DB1D68}" presName="hSp" presStyleCnt="0"/>
      <dgm:spPr/>
    </dgm:pt>
    <dgm:pt modelId="{878C7DCF-CD41-1B4B-B23D-34F34AE3E14E}" type="pres">
      <dgm:prSet presAssocID="{B056753B-6B84-A443-83EE-B50D07DB1D68}" presName="vProcSp" presStyleCnt="0"/>
      <dgm:spPr/>
    </dgm:pt>
    <dgm:pt modelId="{FF4C8E49-CB95-A040-8460-5C8CB664B9C5}" type="pres">
      <dgm:prSet presAssocID="{B056753B-6B84-A443-83EE-B50D07DB1D68}" presName="vSp1" presStyleCnt="0"/>
      <dgm:spPr/>
    </dgm:pt>
    <dgm:pt modelId="{F79B81BE-E66A-4D4E-A2A8-1043F6B5B0B3}" type="pres">
      <dgm:prSet presAssocID="{B056753B-6B84-A443-83EE-B50D07DB1D68}" presName="simulatedConn" presStyleLbl="solidFgAcc1" presStyleIdx="0" presStyleCnt="2"/>
      <dgm:spPr/>
    </dgm:pt>
    <dgm:pt modelId="{884DA18C-8596-4646-BB94-43594AD81872}" type="pres">
      <dgm:prSet presAssocID="{B056753B-6B84-A443-83EE-B50D07DB1D68}" presName="vSp2" presStyleCnt="0"/>
      <dgm:spPr/>
    </dgm:pt>
    <dgm:pt modelId="{546B1DE9-04E2-7145-B6E3-49E105AB701F}" type="pres">
      <dgm:prSet presAssocID="{B056753B-6B84-A443-83EE-B50D07DB1D68}" presName="sibTrans" presStyleCnt="0"/>
      <dgm:spPr/>
    </dgm:pt>
    <dgm:pt modelId="{23BC59F5-AAD3-6F47-8C19-ACCE7D9A2B28}" type="pres">
      <dgm:prSet presAssocID="{841E37FF-C657-E545-AEA7-91A8B1E228B1}" presName="compositeNode" presStyleCnt="0">
        <dgm:presLayoutVars>
          <dgm:bulletEnabled val="1"/>
        </dgm:presLayoutVars>
      </dgm:prSet>
      <dgm:spPr/>
    </dgm:pt>
    <dgm:pt modelId="{681135A9-F126-D84A-A506-64589FA15B1E}" type="pres">
      <dgm:prSet presAssocID="{841E37FF-C657-E545-AEA7-91A8B1E228B1}" presName="bgRect" presStyleLbl="node1" presStyleIdx="1" presStyleCnt="3"/>
      <dgm:spPr/>
    </dgm:pt>
    <dgm:pt modelId="{928C791D-6382-2A47-8993-F69929194602}" type="pres">
      <dgm:prSet presAssocID="{841E37FF-C657-E545-AEA7-91A8B1E228B1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7A8484D0-BD06-FA4E-8045-90D0FCDB5471}" type="pres">
      <dgm:prSet presAssocID="{841E37FF-C657-E545-AEA7-91A8B1E228B1}" presName="childNode" presStyleLbl="node1" presStyleIdx="1" presStyleCnt="3">
        <dgm:presLayoutVars>
          <dgm:bulletEnabled val="1"/>
        </dgm:presLayoutVars>
      </dgm:prSet>
      <dgm:spPr/>
    </dgm:pt>
    <dgm:pt modelId="{08C09818-B9D0-C34A-8ADA-BF365E2171AF}" type="pres">
      <dgm:prSet presAssocID="{34660674-3652-954A-AA89-756746C9C4BF}" presName="hSp" presStyleCnt="0"/>
      <dgm:spPr/>
    </dgm:pt>
    <dgm:pt modelId="{50898032-96B0-2E48-B4EE-3902B706A309}" type="pres">
      <dgm:prSet presAssocID="{34660674-3652-954A-AA89-756746C9C4BF}" presName="vProcSp" presStyleCnt="0"/>
      <dgm:spPr/>
    </dgm:pt>
    <dgm:pt modelId="{DA123E95-C644-3546-82A9-F1F1CBD17085}" type="pres">
      <dgm:prSet presAssocID="{34660674-3652-954A-AA89-756746C9C4BF}" presName="vSp1" presStyleCnt="0"/>
      <dgm:spPr/>
    </dgm:pt>
    <dgm:pt modelId="{E09A7994-222E-5442-B281-970533915C3E}" type="pres">
      <dgm:prSet presAssocID="{34660674-3652-954A-AA89-756746C9C4BF}" presName="simulatedConn" presStyleLbl="solidFgAcc1" presStyleIdx="1" presStyleCnt="2"/>
      <dgm:spPr/>
    </dgm:pt>
    <dgm:pt modelId="{5C5994ED-766C-B84F-A0BD-FFF9F126D63E}" type="pres">
      <dgm:prSet presAssocID="{34660674-3652-954A-AA89-756746C9C4BF}" presName="vSp2" presStyleCnt="0"/>
      <dgm:spPr/>
    </dgm:pt>
    <dgm:pt modelId="{13238A32-B077-694D-836D-16BF80B32BC1}" type="pres">
      <dgm:prSet presAssocID="{34660674-3652-954A-AA89-756746C9C4BF}" presName="sibTrans" presStyleCnt="0"/>
      <dgm:spPr/>
    </dgm:pt>
    <dgm:pt modelId="{ACBDC2F2-F3A4-354E-A832-37D416B43FF7}" type="pres">
      <dgm:prSet presAssocID="{4D97827F-2550-3040-A0AD-C7D3022A21EC}" presName="compositeNode" presStyleCnt="0">
        <dgm:presLayoutVars>
          <dgm:bulletEnabled val="1"/>
        </dgm:presLayoutVars>
      </dgm:prSet>
      <dgm:spPr/>
    </dgm:pt>
    <dgm:pt modelId="{FE14565E-BE97-0045-95BE-FB5DA5C08DFE}" type="pres">
      <dgm:prSet presAssocID="{4D97827F-2550-3040-A0AD-C7D3022A21EC}" presName="bgRect" presStyleLbl="node1" presStyleIdx="2" presStyleCnt="3"/>
      <dgm:spPr/>
    </dgm:pt>
    <dgm:pt modelId="{E3269514-120C-9C43-A021-1393C736E0C3}" type="pres">
      <dgm:prSet presAssocID="{4D97827F-2550-3040-A0AD-C7D3022A21EC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95EA12B9-68AF-6749-9687-F83B6A287AB3}" type="pres">
      <dgm:prSet presAssocID="{4D97827F-2550-3040-A0AD-C7D3022A21EC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44D79B08-FF23-6743-83DA-B48DC04901A3}" srcId="{9F677A04-8489-E748-9143-0DE0B320945D}" destId="{4D97827F-2550-3040-A0AD-C7D3022A21EC}" srcOrd="2" destOrd="0" parTransId="{DB826E2F-3A89-C444-85C0-2666D75E9064}" sibTransId="{3B1B9FF8-642C-DB43-88AF-BE98EECC6D6B}"/>
    <dgm:cxn modelId="{863F660B-7808-3A41-A624-748BC6B8DCDC}" type="presOf" srcId="{B7C37E5B-2A42-CB42-AF61-08B29E61C654}" destId="{84F8BA05-E7E0-6B49-A1EA-B98A5CD3B3C5}" srcOrd="0" destOrd="1" presId="urn:microsoft.com/office/officeart/2005/8/layout/hProcess7"/>
    <dgm:cxn modelId="{8486DE0D-64AA-D841-80D7-668784E83939}" srcId="{4D97827F-2550-3040-A0AD-C7D3022A21EC}" destId="{9AD56D31-0A6D-E841-AB6C-6A52E8AC9911}" srcOrd="0" destOrd="0" parTransId="{6EC450CF-FE52-2C48-BB09-E1CE0396362A}" sibTransId="{8848D83F-E7AD-4848-85D9-174B9D571E4C}"/>
    <dgm:cxn modelId="{FA4B5723-2141-C24A-8393-844013A47525}" type="presOf" srcId="{841E37FF-C657-E545-AEA7-91A8B1E228B1}" destId="{928C791D-6382-2A47-8993-F69929194602}" srcOrd="1" destOrd="0" presId="urn:microsoft.com/office/officeart/2005/8/layout/hProcess7"/>
    <dgm:cxn modelId="{AA28F526-19D4-2349-BE6A-0B448476ECB9}" srcId="{9F677A04-8489-E748-9143-0DE0B320945D}" destId="{841E37FF-C657-E545-AEA7-91A8B1E228B1}" srcOrd="1" destOrd="0" parTransId="{C9BDD635-D45E-9A48-A419-D0E890384D6A}" sibTransId="{34660674-3652-954A-AA89-756746C9C4BF}"/>
    <dgm:cxn modelId="{AFB1D835-E385-3F4C-B884-D7F350B004ED}" srcId="{841E37FF-C657-E545-AEA7-91A8B1E228B1}" destId="{2B9988C6-D9D0-084E-9AD2-CFF116575C05}" srcOrd="2" destOrd="0" parTransId="{D4E82291-2B94-E54A-837B-459B1C19B59A}" sibTransId="{095986AC-B5FC-7541-A6E8-B751EFE2BE5E}"/>
    <dgm:cxn modelId="{E6C68938-38FA-B642-90DB-01F50F732E1E}" type="presOf" srcId="{7A00E307-56F0-4E44-81FB-6BE3E22957D4}" destId="{C20E8ABC-8462-B648-8F92-857122C07BCB}" srcOrd="1" destOrd="0" presId="urn:microsoft.com/office/officeart/2005/8/layout/hProcess7"/>
    <dgm:cxn modelId="{C415FC39-1996-6241-A624-5F4955CB2F0E}" type="presOf" srcId="{841E37FF-C657-E545-AEA7-91A8B1E228B1}" destId="{681135A9-F126-D84A-A506-64589FA15B1E}" srcOrd="0" destOrd="0" presId="urn:microsoft.com/office/officeart/2005/8/layout/hProcess7"/>
    <dgm:cxn modelId="{11E8D43F-01BF-1341-8629-C3274B682AB6}" type="presOf" srcId="{3EE64726-9C11-4D46-B59E-6E6EE0F89F7E}" destId="{84F8BA05-E7E0-6B49-A1EA-B98A5CD3B3C5}" srcOrd="0" destOrd="2" presId="urn:microsoft.com/office/officeart/2005/8/layout/hProcess7"/>
    <dgm:cxn modelId="{2F1C3342-E798-6B4C-9052-92C161B6FAE3}" srcId="{7A00E307-56F0-4E44-81FB-6BE3E22957D4}" destId="{3EE64726-9C11-4D46-B59E-6E6EE0F89F7E}" srcOrd="2" destOrd="0" parTransId="{2540B39D-BBAB-114C-86E5-875286416750}" sibTransId="{FAF2541A-AB41-F34B-AE96-B48EAB5B207B}"/>
    <dgm:cxn modelId="{F6C05149-C1E0-6545-825A-9C87D5596837}" type="presOf" srcId="{4D97827F-2550-3040-A0AD-C7D3022A21EC}" destId="{E3269514-120C-9C43-A021-1393C736E0C3}" srcOrd="1" destOrd="0" presId="urn:microsoft.com/office/officeart/2005/8/layout/hProcess7"/>
    <dgm:cxn modelId="{EC7BAE4F-0788-9946-B148-B4F4A771AF85}" type="presOf" srcId="{41770CFB-6D75-F545-858B-B74D4416528A}" destId="{7A8484D0-BD06-FA4E-8045-90D0FCDB5471}" srcOrd="0" destOrd="0" presId="urn:microsoft.com/office/officeart/2005/8/layout/hProcess7"/>
    <dgm:cxn modelId="{67B6FD59-073C-A645-AE1C-EEFC5290724B}" srcId="{841E37FF-C657-E545-AEA7-91A8B1E228B1}" destId="{41770CFB-6D75-F545-858B-B74D4416528A}" srcOrd="0" destOrd="0" parTransId="{D396F8AD-E5A0-B845-8863-C9DB293CFD58}" sibTransId="{EAB7E4B9-A301-784A-AAAA-5B4F22BFA23D}"/>
    <dgm:cxn modelId="{8AF2CA82-CEDF-B249-8129-0D5D600E7A61}" type="presOf" srcId="{7A00E307-56F0-4E44-81FB-6BE3E22957D4}" destId="{85DDBDEF-AFBE-7243-90DF-692E68AA74EC}" srcOrd="0" destOrd="0" presId="urn:microsoft.com/office/officeart/2005/8/layout/hProcess7"/>
    <dgm:cxn modelId="{51FE8D95-76DD-E747-8AFE-2B8F808436BE}" type="presOf" srcId="{46792BF9-CDD7-9C41-B1CD-345B211DBC64}" destId="{7A8484D0-BD06-FA4E-8045-90D0FCDB5471}" srcOrd="0" destOrd="1" presId="urn:microsoft.com/office/officeart/2005/8/layout/hProcess7"/>
    <dgm:cxn modelId="{41E471A4-47EF-B34D-BDA1-03ED4E04A8E9}" type="presOf" srcId="{C9AB5B20-006C-6F47-96C1-D3BA256E0718}" destId="{84F8BA05-E7E0-6B49-A1EA-B98A5CD3B3C5}" srcOrd="0" destOrd="0" presId="urn:microsoft.com/office/officeart/2005/8/layout/hProcess7"/>
    <dgm:cxn modelId="{DDEDA9A7-810E-0944-A699-2396BE343DC0}" srcId="{7A00E307-56F0-4E44-81FB-6BE3E22957D4}" destId="{B7C37E5B-2A42-CB42-AF61-08B29E61C654}" srcOrd="1" destOrd="0" parTransId="{51BDF805-986D-BE43-B6CA-5971B78D24EA}" sibTransId="{51042F0B-1008-974F-9584-5479426F027C}"/>
    <dgm:cxn modelId="{310314A8-1ABF-3247-9CED-8E2F98B2A00E}" srcId="{9F677A04-8489-E748-9143-0DE0B320945D}" destId="{7A00E307-56F0-4E44-81FB-6BE3E22957D4}" srcOrd="0" destOrd="0" parTransId="{B0A008B1-8AD1-AB49-8571-3722D6BC4A9A}" sibTransId="{B056753B-6B84-A443-83EE-B50D07DB1D68}"/>
    <dgm:cxn modelId="{07CB6AAA-4668-4C4F-A995-65B3708F8D7F}" type="presOf" srcId="{2B9988C6-D9D0-084E-9AD2-CFF116575C05}" destId="{7A8484D0-BD06-FA4E-8045-90D0FCDB5471}" srcOrd="0" destOrd="2" presId="urn:microsoft.com/office/officeart/2005/8/layout/hProcess7"/>
    <dgm:cxn modelId="{C39746AB-3628-9B45-B425-AB42C6C5EB1F}" srcId="{841E37FF-C657-E545-AEA7-91A8B1E228B1}" destId="{46792BF9-CDD7-9C41-B1CD-345B211DBC64}" srcOrd="1" destOrd="0" parTransId="{494D52E4-0456-1241-94D1-F38773E436CB}" sibTransId="{093F776D-600A-4C47-BFE4-1E50CF560D10}"/>
    <dgm:cxn modelId="{87F688C3-B643-9644-8797-ED8E52E6A7ED}" type="presOf" srcId="{9AD56D31-0A6D-E841-AB6C-6A52E8AC9911}" destId="{95EA12B9-68AF-6749-9687-F83B6A287AB3}" srcOrd="0" destOrd="0" presId="urn:microsoft.com/office/officeart/2005/8/layout/hProcess7"/>
    <dgm:cxn modelId="{34389CC7-D88D-3544-BC2F-D6808C1C2A82}" type="presOf" srcId="{9F677A04-8489-E748-9143-0DE0B320945D}" destId="{8D7FDC12-ECA7-6449-8BF2-C4A050C5DA11}" srcOrd="0" destOrd="0" presId="urn:microsoft.com/office/officeart/2005/8/layout/hProcess7"/>
    <dgm:cxn modelId="{DD80E8ED-5106-064F-AA57-CD892095FC36}" srcId="{7A00E307-56F0-4E44-81FB-6BE3E22957D4}" destId="{C9AB5B20-006C-6F47-96C1-D3BA256E0718}" srcOrd="0" destOrd="0" parTransId="{828897A7-69D8-0C4B-99F5-61CB52F8EE10}" sibTransId="{455B0927-AA20-814E-BD5F-21558DE7BD41}"/>
    <dgm:cxn modelId="{270D68F5-EEBA-8E45-B29C-443BA42866A2}" type="presOf" srcId="{4D97827F-2550-3040-A0AD-C7D3022A21EC}" destId="{FE14565E-BE97-0045-95BE-FB5DA5C08DFE}" srcOrd="0" destOrd="0" presId="urn:microsoft.com/office/officeart/2005/8/layout/hProcess7"/>
    <dgm:cxn modelId="{750171B0-21AB-E441-8B77-C4D927804306}" type="presParOf" srcId="{8D7FDC12-ECA7-6449-8BF2-C4A050C5DA11}" destId="{B886B049-25E3-A248-9296-BE6C400CE47E}" srcOrd="0" destOrd="0" presId="urn:microsoft.com/office/officeart/2005/8/layout/hProcess7"/>
    <dgm:cxn modelId="{BBB69882-8DAE-F646-B272-712B80D689C8}" type="presParOf" srcId="{B886B049-25E3-A248-9296-BE6C400CE47E}" destId="{85DDBDEF-AFBE-7243-90DF-692E68AA74EC}" srcOrd="0" destOrd="0" presId="urn:microsoft.com/office/officeart/2005/8/layout/hProcess7"/>
    <dgm:cxn modelId="{88BCA3BF-1218-DA41-A01E-7CAAF8604890}" type="presParOf" srcId="{B886B049-25E3-A248-9296-BE6C400CE47E}" destId="{C20E8ABC-8462-B648-8F92-857122C07BCB}" srcOrd="1" destOrd="0" presId="urn:microsoft.com/office/officeart/2005/8/layout/hProcess7"/>
    <dgm:cxn modelId="{BC50CDD2-B603-384F-9572-17D6B6C394CD}" type="presParOf" srcId="{B886B049-25E3-A248-9296-BE6C400CE47E}" destId="{84F8BA05-E7E0-6B49-A1EA-B98A5CD3B3C5}" srcOrd="2" destOrd="0" presId="urn:microsoft.com/office/officeart/2005/8/layout/hProcess7"/>
    <dgm:cxn modelId="{8B402433-0275-1143-92D5-765BBD3AE81D}" type="presParOf" srcId="{8D7FDC12-ECA7-6449-8BF2-C4A050C5DA11}" destId="{FDA21E5B-BF02-5A40-9732-D2CAE6787855}" srcOrd="1" destOrd="0" presId="urn:microsoft.com/office/officeart/2005/8/layout/hProcess7"/>
    <dgm:cxn modelId="{E1526638-0E39-AB4A-8009-F3C377CFE5EB}" type="presParOf" srcId="{8D7FDC12-ECA7-6449-8BF2-C4A050C5DA11}" destId="{878C7DCF-CD41-1B4B-B23D-34F34AE3E14E}" srcOrd="2" destOrd="0" presId="urn:microsoft.com/office/officeart/2005/8/layout/hProcess7"/>
    <dgm:cxn modelId="{DFE03FCA-32A1-9144-9696-BACC2A4B0FD5}" type="presParOf" srcId="{878C7DCF-CD41-1B4B-B23D-34F34AE3E14E}" destId="{FF4C8E49-CB95-A040-8460-5C8CB664B9C5}" srcOrd="0" destOrd="0" presId="urn:microsoft.com/office/officeart/2005/8/layout/hProcess7"/>
    <dgm:cxn modelId="{247FFF90-FFFE-CD41-AAB3-E71FD0EBCA47}" type="presParOf" srcId="{878C7DCF-CD41-1B4B-B23D-34F34AE3E14E}" destId="{F79B81BE-E66A-4D4E-A2A8-1043F6B5B0B3}" srcOrd="1" destOrd="0" presId="urn:microsoft.com/office/officeart/2005/8/layout/hProcess7"/>
    <dgm:cxn modelId="{632C3557-7940-AE4B-B099-DC871755B172}" type="presParOf" srcId="{878C7DCF-CD41-1B4B-B23D-34F34AE3E14E}" destId="{884DA18C-8596-4646-BB94-43594AD81872}" srcOrd="2" destOrd="0" presId="urn:microsoft.com/office/officeart/2005/8/layout/hProcess7"/>
    <dgm:cxn modelId="{E492C36E-73BE-634A-89ED-CEF1FE549C08}" type="presParOf" srcId="{8D7FDC12-ECA7-6449-8BF2-C4A050C5DA11}" destId="{546B1DE9-04E2-7145-B6E3-49E105AB701F}" srcOrd="3" destOrd="0" presId="urn:microsoft.com/office/officeart/2005/8/layout/hProcess7"/>
    <dgm:cxn modelId="{BA7D3F15-F1D7-D148-A240-28B573FF06AB}" type="presParOf" srcId="{8D7FDC12-ECA7-6449-8BF2-C4A050C5DA11}" destId="{23BC59F5-AAD3-6F47-8C19-ACCE7D9A2B28}" srcOrd="4" destOrd="0" presId="urn:microsoft.com/office/officeart/2005/8/layout/hProcess7"/>
    <dgm:cxn modelId="{C1678DD4-6024-F541-B905-940AAFB57496}" type="presParOf" srcId="{23BC59F5-AAD3-6F47-8C19-ACCE7D9A2B28}" destId="{681135A9-F126-D84A-A506-64589FA15B1E}" srcOrd="0" destOrd="0" presId="urn:microsoft.com/office/officeart/2005/8/layout/hProcess7"/>
    <dgm:cxn modelId="{72DBDF89-70A2-C641-A6BB-45DA8C52E2F9}" type="presParOf" srcId="{23BC59F5-AAD3-6F47-8C19-ACCE7D9A2B28}" destId="{928C791D-6382-2A47-8993-F69929194602}" srcOrd="1" destOrd="0" presId="urn:microsoft.com/office/officeart/2005/8/layout/hProcess7"/>
    <dgm:cxn modelId="{8898755E-E5E2-394E-870E-1AFD19F2B43C}" type="presParOf" srcId="{23BC59F5-AAD3-6F47-8C19-ACCE7D9A2B28}" destId="{7A8484D0-BD06-FA4E-8045-90D0FCDB5471}" srcOrd="2" destOrd="0" presId="urn:microsoft.com/office/officeart/2005/8/layout/hProcess7"/>
    <dgm:cxn modelId="{B2FCA443-FE3B-D44B-A8B5-95B9F4EF2DE2}" type="presParOf" srcId="{8D7FDC12-ECA7-6449-8BF2-C4A050C5DA11}" destId="{08C09818-B9D0-C34A-8ADA-BF365E2171AF}" srcOrd="5" destOrd="0" presId="urn:microsoft.com/office/officeart/2005/8/layout/hProcess7"/>
    <dgm:cxn modelId="{542851E7-CFD7-624D-B9F1-D74EACAE4105}" type="presParOf" srcId="{8D7FDC12-ECA7-6449-8BF2-C4A050C5DA11}" destId="{50898032-96B0-2E48-B4EE-3902B706A309}" srcOrd="6" destOrd="0" presId="urn:microsoft.com/office/officeart/2005/8/layout/hProcess7"/>
    <dgm:cxn modelId="{4A10BB7D-5C6B-B04E-9EF7-51A744FCDAA3}" type="presParOf" srcId="{50898032-96B0-2E48-B4EE-3902B706A309}" destId="{DA123E95-C644-3546-82A9-F1F1CBD17085}" srcOrd="0" destOrd="0" presId="urn:microsoft.com/office/officeart/2005/8/layout/hProcess7"/>
    <dgm:cxn modelId="{3A9707C6-6FA3-A842-8A47-6AB5C40C02A0}" type="presParOf" srcId="{50898032-96B0-2E48-B4EE-3902B706A309}" destId="{E09A7994-222E-5442-B281-970533915C3E}" srcOrd="1" destOrd="0" presId="urn:microsoft.com/office/officeart/2005/8/layout/hProcess7"/>
    <dgm:cxn modelId="{4C933A58-6756-154C-B1FE-A515369E9E1D}" type="presParOf" srcId="{50898032-96B0-2E48-B4EE-3902B706A309}" destId="{5C5994ED-766C-B84F-A0BD-FFF9F126D63E}" srcOrd="2" destOrd="0" presId="urn:microsoft.com/office/officeart/2005/8/layout/hProcess7"/>
    <dgm:cxn modelId="{637EAE10-94A8-0A47-B1B9-2DB606CBE12B}" type="presParOf" srcId="{8D7FDC12-ECA7-6449-8BF2-C4A050C5DA11}" destId="{13238A32-B077-694D-836D-16BF80B32BC1}" srcOrd="7" destOrd="0" presId="urn:microsoft.com/office/officeart/2005/8/layout/hProcess7"/>
    <dgm:cxn modelId="{B10B69FD-8AA9-A440-A4DE-3DFC806D6FCB}" type="presParOf" srcId="{8D7FDC12-ECA7-6449-8BF2-C4A050C5DA11}" destId="{ACBDC2F2-F3A4-354E-A832-37D416B43FF7}" srcOrd="8" destOrd="0" presId="urn:microsoft.com/office/officeart/2005/8/layout/hProcess7"/>
    <dgm:cxn modelId="{465829C3-610F-F044-9B46-95947B08FA76}" type="presParOf" srcId="{ACBDC2F2-F3A4-354E-A832-37D416B43FF7}" destId="{FE14565E-BE97-0045-95BE-FB5DA5C08DFE}" srcOrd="0" destOrd="0" presId="urn:microsoft.com/office/officeart/2005/8/layout/hProcess7"/>
    <dgm:cxn modelId="{6D5B57EE-5534-B842-9CB2-5249BFF38F96}" type="presParOf" srcId="{ACBDC2F2-F3A4-354E-A832-37D416B43FF7}" destId="{E3269514-120C-9C43-A021-1393C736E0C3}" srcOrd="1" destOrd="0" presId="urn:microsoft.com/office/officeart/2005/8/layout/hProcess7"/>
    <dgm:cxn modelId="{3E1DBF8C-A24B-BF4C-8CA7-A588532532CF}" type="presParOf" srcId="{ACBDC2F2-F3A4-354E-A832-37D416B43FF7}" destId="{95EA12B9-68AF-6749-9687-F83B6A287AB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DDBDEF-AFBE-7243-90DF-692E68AA74EC}">
      <dsp:nvSpPr>
        <dsp:cNvPr id="0" name=""/>
        <dsp:cNvSpPr/>
      </dsp:nvSpPr>
      <dsp:spPr>
        <a:xfrm>
          <a:off x="677" y="349517"/>
          <a:ext cx="2913939" cy="3496727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6586" rIns="151130" bIns="0" numCol="1" spcCol="1270" anchor="t" anchorCtr="0">
          <a:noAutofit/>
        </a:bodyPr>
        <a:lstStyle/>
        <a:p>
          <a:pPr marL="0" lvl="0" indent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Prepare</a:t>
          </a:r>
        </a:p>
      </dsp:txBody>
      <dsp:txXfrm rot="16200000">
        <a:off x="-1141587" y="1491781"/>
        <a:ext cx="2867316" cy="582787"/>
      </dsp:txXfrm>
    </dsp:sp>
    <dsp:sp modelId="{84F8BA05-E7E0-6B49-A1EA-B98A5CD3B3C5}">
      <dsp:nvSpPr>
        <dsp:cNvPr id="0" name=""/>
        <dsp:cNvSpPr/>
      </dsp:nvSpPr>
      <dsp:spPr>
        <a:xfrm>
          <a:off x="583465" y="349517"/>
          <a:ext cx="2170885" cy="3496727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8293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Read the assigned chapter in </a:t>
          </a:r>
          <a:r>
            <a:rPr lang="en-US" sz="1700" kern="1200" dirty="0" err="1"/>
            <a:t>RwD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Review the pre-recorded content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Compile notes, code, and questions to ask during the live session</a:t>
          </a:r>
        </a:p>
      </dsp:txBody>
      <dsp:txXfrm>
        <a:off x="583465" y="349517"/>
        <a:ext cx="2170885" cy="3496727"/>
      </dsp:txXfrm>
    </dsp:sp>
    <dsp:sp modelId="{681135A9-F126-D84A-A506-64589FA15B1E}">
      <dsp:nvSpPr>
        <dsp:cNvPr id="0" name=""/>
        <dsp:cNvSpPr/>
      </dsp:nvSpPr>
      <dsp:spPr>
        <a:xfrm>
          <a:off x="3016605" y="349517"/>
          <a:ext cx="2913939" cy="3496727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6586" rIns="151130" bIns="0" numCol="1" spcCol="1270" anchor="t" anchorCtr="0">
          <a:noAutofit/>
        </a:bodyPr>
        <a:lstStyle/>
        <a:p>
          <a:pPr marL="0" lvl="0" indent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Participate</a:t>
          </a:r>
        </a:p>
      </dsp:txBody>
      <dsp:txXfrm rot="16200000">
        <a:off x="1874340" y="1491781"/>
        <a:ext cx="2867316" cy="582787"/>
      </dsp:txXfrm>
    </dsp:sp>
    <dsp:sp modelId="{F79B81BE-E66A-4D4E-A2A8-1043F6B5B0B3}">
      <dsp:nvSpPr>
        <dsp:cNvPr id="0" name=""/>
        <dsp:cNvSpPr/>
      </dsp:nvSpPr>
      <dsp:spPr>
        <a:xfrm rot="5400000">
          <a:off x="2774339" y="3127383"/>
          <a:ext cx="513670" cy="43709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8484D0-BD06-FA4E-8045-90D0FCDB5471}">
      <dsp:nvSpPr>
        <dsp:cNvPr id="0" name=""/>
        <dsp:cNvSpPr/>
      </dsp:nvSpPr>
      <dsp:spPr>
        <a:xfrm>
          <a:off x="3599393" y="349517"/>
          <a:ext cx="2170885" cy="3496727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8293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Join the synchronous class session every Sunday from 5 PM to 6:30 PM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Assist your colleagues in the completion of exercises in the breakout groups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Ask  lots of questions </a:t>
          </a:r>
        </a:p>
      </dsp:txBody>
      <dsp:txXfrm>
        <a:off x="3599393" y="349517"/>
        <a:ext cx="2170885" cy="3496727"/>
      </dsp:txXfrm>
    </dsp:sp>
    <dsp:sp modelId="{FE14565E-BE97-0045-95BE-FB5DA5C08DFE}">
      <dsp:nvSpPr>
        <dsp:cNvPr id="0" name=""/>
        <dsp:cNvSpPr/>
      </dsp:nvSpPr>
      <dsp:spPr>
        <a:xfrm>
          <a:off x="6032532" y="349517"/>
          <a:ext cx="2913939" cy="3496727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6586" rIns="151130" bIns="0" numCol="1" spcCol="1270" anchor="t" anchorCtr="0">
          <a:noAutofit/>
        </a:bodyPr>
        <a:lstStyle/>
        <a:p>
          <a:pPr marL="0" lvl="0" indent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Perform</a:t>
          </a:r>
        </a:p>
      </dsp:txBody>
      <dsp:txXfrm rot="16200000">
        <a:off x="4890268" y="1491781"/>
        <a:ext cx="2867316" cy="582787"/>
      </dsp:txXfrm>
    </dsp:sp>
    <dsp:sp modelId="{E09A7994-222E-5442-B281-970533915C3E}">
      <dsp:nvSpPr>
        <dsp:cNvPr id="0" name=""/>
        <dsp:cNvSpPr/>
      </dsp:nvSpPr>
      <dsp:spPr>
        <a:xfrm rot="5400000">
          <a:off x="5790267" y="3127383"/>
          <a:ext cx="513670" cy="43709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EA12B9-68AF-6749-9687-F83B6A287AB3}">
      <dsp:nvSpPr>
        <dsp:cNvPr id="0" name=""/>
        <dsp:cNvSpPr/>
      </dsp:nvSpPr>
      <dsp:spPr>
        <a:xfrm>
          <a:off x="6615320" y="349517"/>
          <a:ext cx="2170885" cy="3496727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8293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Complete the homework assignment on your own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Submit your working R code to Blackboard within 72 hours of the end of class (i.e., every Wednesday </a:t>
          </a:r>
          <a:r>
            <a:rPr lang="en-US" sz="1700" kern="1200"/>
            <a:t>by 6:30 </a:t>
          </a:r>
          <a:r>
            <a:rPr lang="en-US" sz="1700" kern="1200" dirty="0"/>
            <a:t>pm)</a:t>
          </a:r>
        </a:p>
      </dsp:txBody>
      <dsp:txXfrm>
        <a:off x="6615320" y="349517"/>
        <a:ext cx="2170885" cy="3496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2EECCD-C26E-444B-994D-7B8F3DDDC6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9C1C16-FC54-044A-AA6A-B231EF1286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6DDB4-C165-9C40-93AD-B384D5D9DA5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6690F-88EE-834C-B352-3191F50612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3E9FC-51F7-AE48-9AF5-F4D42073A3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13520-4B4C-704A-95B0-45B337D5C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61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F5B57-63B4-464C-8D7C-168376F3AA1E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B6B8D-FAE7-9F46-B46F-A55DED415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33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53483-B3F1-E141-9CF1-397F2A9B2A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60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53483-B3F1-E141-9CF1-397F2A9B2A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43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53483-B3F1-E141-9CF1-397F2A9B2A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6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9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4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6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907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88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98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83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22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6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4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3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0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6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1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9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4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7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77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90D1-5C45-9448-A842-A6F68C395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205" y="388144"/>
            <a:ext cx="10016282" cy="1805582"/>
          </a:xfrm>
        </p:spPr>
        <p:txBody>
          <a:bodyPr/>
          <a:lstStyle/>
          <a:p>
            <a:r>
              <a:rPr lang="en-US" sz="4800"/>
              <a:t>IST772 Online </a:t>
            </a:r>
            <a:br>
              <a:rPr lang="en-US" sz="4800" dirty="0"/>
            </a:br>
            <a:r>
              <a:rPr lang="en-US" sz="4800" dirty="0"/>
              <a:t>Introductory Class (Week 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BD3A5-A13A-AB4F-90E6-905133E0C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Copyright 2019, Jeffrey Stanton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AE028-723C-B34D-87C2-CBBBD678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2019, Jeffrey Stanton and Jeffrey Saltz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733A76-369B-754F-8C4D-5AC662334885}"/>
              </a:ext>
            </a:extLst>
          </p:cNvPr>
          <p:cNvSpPr txBox="1"/>
          <p:nvPr/>
        </p:nvSpPr>
        <p:spPr>
          <a:xfrm>
            <a:off x="482517" y="2351296"/>
            <a:ext cx="94327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Pre-class activity: Grab Week2brainTeaser.docx from the handout sharing area. Answer the two problems.</a:t>
            </a:r>
          </a:p>
          <a:p>
            <a:r>
              <a:rPr lang="en-US" sz="3200" dirty="0">
                <a:solidFill>
                  <a:srgbClr val="FF0000"/>
                </a:solidFill>
              </a:rPr>
              <a:t>Note: you will need to “fill in the blanks” for the tables.</a:t>
            </a:r>
          </a:p>
        </p:txBody>
      </p:sp>
    </p:spTree>
    <p:extLst>
      <p:ext uri="{BB962C8B-B14F-4D97-AF65-F5344CB8AC3E}">
        <p14:creationId xmlns:p14="http://schemas.microsoft.com/office/powerpoint/2010/main" val="92741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Information Riddle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484" y="1759967"/>
            <a:ext cx="5260769" cy="3783836"/>
          </a:xfrm>
        </p:spPr>
        <p:txBody>
          <a:bodyPr>
            <a:noAutofit/>
          </a:bodyPr>
          <a:lstStyle/>
          <a:p>
            <a:pPr lvl="0" fontAlgn="base"/>
            <a:r>
              <a:rPr lang="en-US" sz="2400" dirty="0">
                <a:effectLst>
                  <a:outerShdw sx="0" sy="0">
                    <a:srgbClr val="000000"/>
                  </a:outerShdw>
                </a:effectLst>
              </a:rPr>
              <a:t>How many different ways are there to complete this table?</a:t>
            </a:r>
          </a:p>
          <a:p>
            <a:pPr lvl="0" fontAlgn="base"/>
            <a:r>
              <a:rPr lang="en-US" sz="2400" dirty="0">
                <a:effectLst>
                  <a:outerShdw sx="0" sy="0">
                    <a:srgbClr val="000000"/>
                  </a:outerShdw>
                </a:effectLst>
              </a:rPr>
              <a:t>To streamline your thinking, focus for a moment on tokens that land as tails. List the values that you could put in that cell.</a:t>
            </a:r>
          </a:p>
          <a:p>
            <a:pPr lvl="0" fontAlgn="base"/>
            <a:r>
              <a:rPr lang="en-US" sz="2400" dirty="0">
                <a:effectLst>
                  <a:outerShdw sx="0" sy="0">
                    <a:srgbClr val="000000"/>
                  </a:outerShdw>
                </a:effectLst>
              </a:rPr>
              <a:t>Having completed the token/tails cell with one value, what happens next?</a:t>
            </a:r>
          </a:p>
          <a:p>
            <a:pPr lvl="0" fontAlgn="base"/>
            <a:r>
              <a:rPr lang="en-US" sz="2400" dirty="0">
                <a:effectLst>
                  <a:outerShdw sx="0" sy="0">
                    <a:srgbClr val="000000"/>
                  </a:outerShdw>
                </a:effectLst>
              </a:rPr>
              <a:t>This scenario is your first introduction to the idea of “degrees of freedom.”</a:t>
            </a:r>
          </a:p>
          <a:p>
            <a:pPr lvl="0" fontAlgn="base"/>
            <a:endParaRPr lang="en-US" sz="2400" dirty="0">
              <a:effectLst>
                <a:outerShdw sx="0" sy="0">
                  <a:srgbClr val="000000"/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634437"/>
              </p:ext>
            </p:extLst>
          </p:nvPr>
        </p:nvGraphicFramePr>
        <p:xfrm>
          <a:off x="5728253" y="2813685"/>
          <a:ext cx="4457700" cy="1950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Heads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Tails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Row Totals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Token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charset="0"/>
                          <a:ea typeface="Arial Unicode MS" charset="0"/>
                        </a:rPr>
                        <a:t>0,1,2,3,4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</a:rPr>
                        <a:t>4</a:t>
                      </a:r>
                      <a:endParaRPr lang="en-US" sz="1800" i="1" dirty="0"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Quarter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</a:rPr>
                        <a:t>6</a:t>
                      </a:r>
                      <a:endParaRPr lang="en-US" sz="1800" i="1" dirty="0"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Column Totals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</a:rPr>
                        <a:t>6</a:t>
                      </a:r>
                      <a:endParaRPr lang="en-US" sz="1800" i="1" dirty="0"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</a:rPr>
                        <a:t>4</a:t>
                      </a:r>
                      <a:endParaRPr lang="en-US" sz="1800" i="1" dirty="0"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</a:rPr>
                        <a:t>10</a:t>
                      </a:r>
                      <a:endParaRPr lang="en-US" sz="1800" i="1" dirty="0"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89773" y="3357177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82273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7730-CCCC-4D4B-A7E3-FD7C89F1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Paper of the Week – Williams &amp; </a:t>
            </a:r>
            <a:r>
              <a:rPr lang="en-US" sz="4000" dirty="0" err="1"/>
              <a:t>Mazzagati</a:t>
            </a:r>
            <a:r>
              <a:rPr lang="en-US" sz="4000" dirty="0"/>
              <a:t>, 1986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D1E27-595D-FA46-8190-3D0AFD7DC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160823" cy="2856511"/>
          </a:xfrm>
        </p:spPr>
        <p:txBody>
          <a:bodyPr>
            <a:normAutofit/>
          </a:bodyPr>
          <a:lstStyle/>
          <a:p>
            <a:r>
              <a:rPr lang="en-US" dirty="0"/>
              <a:t>The naming of various scientific and mathematical findings does not always reflect who actually discovered them</a:t>
            </a:r>
          </a:p>
          <a:p>
            <a:r>
              <a:rPr lang="en-US" dirty="0"/>
              <a:t>A few paragraphs on the real origins of Pascal’s triangle and several other well-known mathematical achievements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C5AE9-8839-3241-95F5-0E7FC818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2019, Jeffrey Stanton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06AD8F-B8E3-DD47-9E0D-9F4683AF2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845029"/>
            <a:ext cx="7337219" cy="167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51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C9EF2-5333-8143-B869-9534D609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B2D1B-0744-8244-9BE4-B8B2D253A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homework for week two is exercises 1 and 2 on page 35, as well as problems 6, 7, and 8 on page 36.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80D5D-A33C-DD46-8317-5CD3CE6EE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2019, Jeffrey Stanton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9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C5C9-4D1D-3840-B57F-2E5602DB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Overview: Weekly Workflow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F4E070-2A32-904F-9FE0-C038AFC395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653700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A9420-0D68-C14A-8807-1DAF26E50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2019, Jeffrey Stanton and Jeffrey Saltz</a:t>
            </a:r>
          </a:p>
        </p:txBody>
      </p:sp>
    </p:spTree>
    <p:extLst>
      <p:ext uri="{BB962C8B-B14F-4D97-AF65-F5344CB8AC3E}">
        <p14:creationId xmlns:p14="http://schemas.microsoft.com/office/powerpoint/2010/main" val="115076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77D38-9D62-924F-A6DC-F414B21FA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330" y="226499"/>
            <a:ext cx="9404723" cy="757593"/>
          </a:xfrm>
        </p:spPr>
        <p:txBody>
          <a:bodyPr/>
          <a:lstStyle/>
          <a:p>
            <a:r>
              <a:rPr lang="en-US" sz="2800" dirty="0"/>
              <a:t>Doing Good Pair Work in Breakout Groups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C64D55-FAA1-CF46-AF49-E22A1CD31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4388" y="3383756"/>
            <a:ext cx="1905000" cy="15335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E17A1-AAA3-314D-98F2-3893A150F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2019, Jeffrey Stanton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9805CF-4AF7-0B4D-9B78-E71B3E10FB5F}"/>
              </a:ext>
            </a:extLst>
          </p:cNvPr>
          <p:cNvSpPr txBox="1"/>
          <p:nvPr/>
        </p:nvSpPr>
        <p:spPr>
          <a:xfrm>
            <a:off x="4826000" y="5189517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Credit: </a:t>
            </a:r>
            <a:r>
              <a:rPr lang="en-US" dirty="0" err="1"/>
              <a:t>SolutionsIQ</a:t>
            </a:r>
            <a:endParaRPr lang="en-US" dirty="0"/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223626A9-6901-BF4A-B4A1-1D16CD94E0B1}"/>
              </a:ext>
            </a:extLst>
          </p:cNvPr>
          <p:cNvSpPr/>
          <p:nvPr/>
        </p:nvSpPr>
        <p:spPr>
          <a:xfrm>
            <a:off x="8015844" y="2711748"/>
            <a:ext cx="2493818" cy="1313987"/>
          </a:xfrm>
          <a:prstGeom prst="wedgeRectCallout">
            <a:avLst>
              <a:gd name="adj1" fmla="val -74181"/>
              <a:gd name="adj2" fmla="val 26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runs the keyboard and the mouse. Listens to the navigator. Can comment and suggest.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A73B6C3D-709F-9649-BE6A-A42D17EA2044}"/>
              </a:ext>
            </a:extLst>
          </p:cNvPr>
          <p:cNvSpPr/>
          <p:nvPr/>
        </p:nvSpPr>
        <p:spPr>
          <a:xfrm>
            <a:off x="4650839" y="1397761"/>
            <a:ext cx="2493818" cy="1313987"/>
          </a:xfrm>
          <a:prstGeom prst="wedgeRectCallout">
            <a:avLst>
              <a:gd name="adj1" fmla="val 9629"/>
              <a:gd name="adj2" fmla="val 697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Navigator dictates the code. Can/should consult with driver for ideas and suggestions.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A4F52-1AC1-7649-8868-D1450927D2D0}"/>
              </a:ext>
            </a:extLst>
          </p:cNvPr>
          <p:cNvSpPr txBox="1"/>
          <p:nvPr/>
        </p:nvSpPr>
        <p:spPr>
          <a:xfrm>
            <a:off x="172749" y="1229826"/>
            <a:ext cx="34557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most breakout groups, I will randomly pair you with another person in the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to know that person a bit. Share your story with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person should be the driver and should share their R-Studio screen.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other person should be the navigator. The navigator dictates code and comments.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classes have two breakouts. Try to switch roles.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your time and make sure that both people understand what is going on.</a:t>
            </a: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257B0E08-F9E3-814D-9610-43C144FDBA2E}"/>
              </a:ext>
            </a:extLst>
          </p:cNvPr>
          <p:cNvSpPr/>
          <p:nvPr/>
        </p:nvSpPr>
        <p:spPr>
          <a:xfrm>
            <a:off x="8015844" y="5189517"/>
            <a:ext cx="2493818" cy="1313987"/>
          </a:xfrm>
          <a:prstGeom prst="wedgeRectCallout">
            <a:avLst>
              <a:gd name="adj1" fmla="val -75133"/>
              <a:gd name="adj2" fmla="val -576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key goal of each breakout is to learn from each more: both mistakes and successes.</a:t>
            </a:r>
          </a:p>
        </p:txBody>
      </p:sp>
    </p:spTree>
    <p:extLst>
      <p:ext uri="{BB962C8B-B14F-4D97-AF65-F5344CB8AC3E}">
        <p14:creationId xmlns:p14="http://schemas.microsoft.com/office/powerpoint/2010/main" val="120362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7ACA-5449-2A4C-888F-847B59318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Distribution?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E9D04D-926B-4640-B01E-D4F595831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7803" y="2052638"/>
            <a:ext cx="4478169" cy="419576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CF2FE-7681-1C49-A101-F779AEF5F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2019, Jeffrey Stanton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3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38F4-87C9-EC40-B42F-B88A11E1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Pascal’s Triangle – Binomial Coefficients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0B99F7-CACC-5C4F-B1A8-23348D515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717" y="1386238"/>
            <a:ext cx="5674683" cy="43513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FEDA6-91FA-3F48-B6CC-FFB9DC5A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2019, Jeffrey Stanton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DB5887-0BC3-7D4B-B5C1-E150A7D30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400" y="3865109"/>
            <a:ext cx="4673600" cy="393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397668-F366-0541-B89B-97633344BBDB}"/>
              </a:ext>
            </a:extLst>
          </p:cNvPr>
          <p:cNvSpPr txBox="1"/>
          <p:nvPr/>
        </p:nvSpPr>
        <p:spPr>
          <a:xfrm>
            <a:off x="7647709" y="3131911"/>
            <a:ext cx="4180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Binomial Theorem: Coefficients for the expansion of (x + y)^n, for example: </a:t>
            </a: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425F8AEA-2757-EF4D-A68E-7B73B4582AF7}"/>
              </a:ext>
            </a:extLst>
          </p:cNvPr>
          <p:cNvSpPr/>
          <p:nvPr/>
        </p:nvSpPr>
        <p:spPr>
          <a:xfrm>
            <a:off x="605642" y="2170010"/>
            <a:ext cx="2386940" cy="961901"/>
          </a:xfrm>
          <a:prstGeom prst="wedgeRectCallout">
            <a:avLst>
              <a:gd name="adj1" fmla="val 145710"/>
              <a:gd name="adj2" fmla="val 95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Each cell contains the answer to the question of “choose k from n”</a:t>
            </a:r>
          </a:p>
        </p:txBody>
      </p:sp>
    </p:spTree>
    <p:extLst>
      <p:ext uri="{BB962C8B-B14F-4D97-AF65-F5344CB8AC3E}">
        <p14:creationId xmlns:p14="http://schemas.microsoft.com/office/powerpoint/2010/main" val="227603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F496-6E40-0B4D-8A96-90F3B883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1 – Binomial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DE05-E1E2-B943-AB58-B32CBD869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Pascal’s triangle with R code</a:t>
            </a:r>
          </a:p>
          <a:p>
            <a:r>
              <a:rPr lang="en-US" dirty="0"/>
              <a:t>Represent as probabilities</a:t>
            </a:r>
          </a:p>
          <a:p>
            <a:r>
              <a:rPr lang="en-US" dirty="0"/>
              <a:t>Create some simulations of binomial trials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29798-4BA4-574F-BB09-D97B8A01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2019, Jeffrey Stanton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5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Information Influences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81116"/>
            <a:ext cx="4707577" cy="3830915"/>
          </a:xfrm>
        </p:spPr>
        <p:txBody>
          <a:bodyPr>
            <a:noAutofit/>
          </a:bodyPr>
          <a:lstStyle/>
          <a:p>
            <a:pPr lvl="0" fontAlgn="base"/>
            <a:r>
              <a:rPr lang="en-US" sz="2000" dirty="0">
                <a:effectLst>
                  <a:outerShdw sx="0" sy="0">
                    <a:srgbClr val="000000"/>
                  </a:outerShdw>
                </a:effectLst>
              </a:rPr>
              <a:t>You have a hole in your pocket, and as you walk down the street, coins drop randomly out of your pocket and onto the street</a:t>
            </a:r>
          </a:p>
          <a:p>
            <a:pPr lvl="0" fontAlgn="base"/>
            <a:r>
              <a:rPr lang="en-US" sz="2000" dirty="0">
                <a:effectLst>
                  <a:outerShdw sx="0" sy="0">
                    <a:srgbClr val="000000"/>
                  </a:outerShdw>
                </a:effectLst>
              </a:rPr>
              <a:t>Tokens from the NY state thruway – long ago replaced by </a:t>
            </a:r>
            <a:r>
              <a:rPr lang="en-US" sz="2000" dirty="0" err="1">
                <a:effectLst>
                  <a:outerShdw sx="0" sy="0">
                    <a:srgbClr val="000000"/>
                  </a:outerShdw>
                </a:effectLst>
              </a:rPr>
              <a:t>EZpass</a:t>
            </a:r>
            <a:r>
              <a:rPr lang="en-US" sz="2000" dirty="0">
                <a:effectLst>
                  <a:outerShdw sx="0" sy="0">
                    <a:srgbClr val="000000"/>
                  </a:outerShdw>
                </a:effectLst>
              </a:rPr>
              <a:t> – are cheaply made and unbalanced</a:t>
            </a:r>
          </a:p>
          <a:p>
            <a:pPr lvl="0" fontAlgn="base"/>
            <a:r>
              <a:rPr lang="en-US" sz="2000" dirty="0">
                <a:effectLst>
                  <a:outerShdw sx="0" sy="0">
                    <a:srgbClr val="000000"/>
                  </a:outerShdw>
                </a:effectLst>
              </a:rPr>
              <a:t>On the other hand, the U.S. quarter is weighted to exacting standards</a:t>
            </a:r>
          </a:p>
          <a:p>
            <a:pPr lvl="0" fontAlgn="base"/>
            <a:r>
              <a:rPr lang="en-US" sz="2000" dirty="0">
                <a:effectLst>
                  <a:outerShdw sx="0" sy="0">
                    <a:srgbClr val="000000"/>
                  </a:outerShdw>
                </a:effectLst>
              </a:rPr>
              <a:t>If you saw that the last coin to drop had turned up tails, what is the probability that it is a quarter?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28253" y="2813685"/>
          <a:ext cx="4457700" cy="1950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Heads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Tails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Row Totals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Token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3</a:t>
                      </a:r>
                      <a:endParaRPr lang="en-US" sz="1800" b="1" dirty="0"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1</a:t>
                      </a:r>
                      <a:endParaRPr lang="en-US" sz="1800" b="1" dirty="0"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</a:rPr>
                        <a:t>4</a:t>
                      </a:r>
                      <a:endParaRPr lang="en-US" sz="1800" i="1" dirty="0"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Quarter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3</a:t>
                      </a:r>
                      <a:endParaRPr lang="en-US" sz="1800" b="1" dirty="0"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3</a:t>
                      </a:r>
                      <a:endParaRPr lang="en-US" sz="1800" b="1" dirty="0"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</a:rPr>
                        <a:t>6</a:t>
                      </a:r>
                      <a:endParaRPr lang="en-US" sz="1800" i="1" dirty="0"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Column Totals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</a:rPr>
                        <a:t>6</a:t>
                      </a:r>
                      <a:endParaRPr lang="en-US" sz="1800" i="1" dirty="0"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</a:rPr>
                        <a:t>4</a:t>
                      </a:r>
                      <a:endParaRPr lang="en-US" sz="1800" i="1" dirty="0"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</a:rPr>
                        <a:t>10</a:t>
                      </a:r>
                      <a:endParaRPr lang="en-US" sz="1800" i="1" dirty="0"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89773" y="3357177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43473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Isolating &amp; Normalizing a Column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C586C6A-978F-2548-88E6-3249F74996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92096" y="2033329"/>
          <a:ext cx="4457700" cy="1950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Heads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Tails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Row Totals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Token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0.3</a:t>
                      </a:r>
                      <a:endParaRPr lang="en-US" sz="1800" b="1" dirty="0"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0.1</a:t>
                      </a:r>
                      <a:endParaRPr lang="en-US" sz="1800" b="1" dirty="0"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</a:rPr>
                        <a:t>0.4</a:t>
                      </a:r>
                      <a:endParaRPr lang="en-US" sz="1800" i="1" dirty="0"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Quarter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0.3</a:t>
                      </a:r>
                      <a:endParaRPr lang="en-US" sz="1800" b="1" dirty="0"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0.3</a:t>
                      </a:r>
                      <a:endParaRPr lang="en-US" sz="1800" b="1" dirty="0"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</a:rPr>
                        <a:t>0.6</a:t>
                      </a:r>
                      <a:endParaRPr lang="en-US" sz="1800" i="1" dirty="0"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Column Totals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</a:rPr>
                        <a:t>0.6</a:t>
                      </a:r>
                      <a:endParaRPr lang="en-US" sz="1800" i="1" dirty="0"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</a:rPr>
                        <a:t>0.4</a:t>
                      </a:r>
                      <a:endParaRPr lang="en-US" sz="1800" i="1" dirty="0"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</a:rPr>
                        <a:t>1</a:t>
                      </a:r>
                      <a:endParaRPr lang="en-US" sz="1800" i="1" dirty="0"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79581" y="2733031"/>
            <a:ext cx="1302790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1415FD16-6315-B345-A622-B990C5732689}"/>
              </a:ext>
            </a:extLst>
          </p:cNvPr>
          <p:cNvGraphicFramePr>
            <a:graphicFrameLocks/>
          </p:cNvGraphicFramePr>
          <p:nvPr/>
        </p:nvGraphicFramePr>
        <p:xfrm>
          <a:off x="5706951" y="4123386"/>
          <a:ext cx="4655712" cy="1950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3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8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0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Heads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Tails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Normalized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Token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0.3</a:t>
                      </a:r>
                      <a:endParaRPr lang="en-US" sz="1800" b="1" dirty="0"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0.1</a:t>
                      </a:r>
                      <a:endParaRPr lang="en-US" sz="1800" b="1" dirty="0"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</a:rPr>
                        <a:t>0.25</a:t>
                      </a:r>
                      <a:endParaRPr lang="en-US" sz="1800" i="1" dirty="0"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Quarter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0.3</a:t>
                      </a:r>
                      <a:endParaRPr lang="en-US" sz="1800" b="1" dirty="0"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0.3</a:t>
                      </a:r>
                      <a:endParaRPr lang="en-US" sz="1800" b="1" dirty="0"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</a:rPr>
                        <a:t>0.75</a:t>
                      </a:r>
                      <a:endParaRPr lang="en-US" sz="1800" i="1" dirty="0"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Column Totals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</a:rPr>
                        <a:t>0.6</a:t>
                      </a:r>
                      <a:endParaRPr lang="en-US" sz="1800" i="1" dirty="0"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</a:rPr>
                        <a:t>0.4</a:t>
                      </a:r>
                      <a:endParaRPr lang="en-US" sz="1800" i="1" dirty="0"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</a:rPr>
                        <a:t>1</a:t>
                      </a:r>
                      <a:endParaRPr lang="en-US" sz="1800" i="1" dirty="0">
                        <a:effectLst/>
                        <a:latin typeface="Times New Roman" charset="0"/>
                        <a:ea typeface="Arial Unicode MS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54276949-3FF7-3E4F-9008-408B4C407F9C}"/>
              </a:ext>
            </a:extLst>
          </p:cNvPr>
          <p:cNvSpPr/>
          <p:nvPr/>
        </p:nvSpPr>
        <p:spPr>
          <a:xfrm>
            <a:off x="6882901" y="4123387"/>
            <a:ext cx="697516" cy="167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EB229A-911C-6041-A85E-80BB18CC4542}"/>
              </a:ext>
            </a:extLst>
          </p:cNvPr>
          <p:cNvSpPr txBox="1">
            <a:spLocks/>
          </p:cNvSpPr>
          <p:nvPr/>
        </p:nvSpPr>
        <p:spPr>
          <a:xfrm>
            <a:off x="6865701" y="2033329"/>
            <a:ext cx="3496962" cy="1676400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2060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515938" indent="-2222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tabLst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693738" indent="-1778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tabLst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857250" indent="-16351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tabLst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033463" indent="-17621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tabLst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800" dirty="0">
                <a:effectLst>
                  <a:outerShdw sx="0" sy="0">
                    <a:srgbClr val="000000"/>
                  </a:outerShdw>
                </a:effectLst>
              </a:rPr>
              <a:t>Here’s the same table, converted to probabilities.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9B52468-50BC-C347-B810-64B28FBF1357}"/>
              </a:ext>
            </a:extLst>
          </p:cNvPr>
          <p:cNvSpPr txBox="1">
            <a:spLocks/>
          </p:cNvSpPr>
          <p:nvPr/>
        </p:nvSpPr>
        <p:spPr>
          <a:xfrm>
            <a:off x="2209989" y="4123386"/>
            <a:ext cx="3496962" cy="199240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2060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515938" indent="-2222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tabLst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693738" indent="-1778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tabLst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857250" indent="-16351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tabLst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033463" indent="-17621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Wingdings 3" pitchFamily="18" charset="2"/>
              <a:buChar char=""/>
              <a:tabLst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800" dirty="0">
                <a:effectLst>
                  <a:outerShdw sx="0" sy="0">
                    <a:srgbClr val="000000"/>
                  </a:outerShdw>
                </a:effectLst>
              </a:rPr>
              <a:t>In this table we have isolated the tails column, as that was the new information presented to us. </a:t>
            </a:r>
          </a:p>
          <a:p>
            <a:pPr fontAlgn="base"/>
            <a:r>
              <a:rPr lang="en-US" sz="1800" dirty="0">
                <a:effectLst>
                  <a:outerShdw sx="0" sy="0">
                    <a:srgbClr val="000000"/>
                  </a:outerShdw>
                </a:effectLst>
              </a:rPr>
              <a:t>The marginal column total for tails is used to normalize the entries in that column, which now appear in the rightmost column.</a:t>
            </a:r>
          </a:p>
        </p:txBody>
      </p:sp>
    </p:spTree>
    <p:extLst>
      <p:ext uri="{BB962C8B-B14F-4D97-AF65-F5344CB8AC3E}">
        <p14:creationId xmlns:p14="http://schemas.microsoft.com/office/powerpoint/2010/main" val="305975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F496-6E40-0B4D-8A96-90F3B883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2 – Conditional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DE05-E1E2-B943-AB58-B32CBD869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accident data from three factories</a:t>
            </a:r>
          </a:p>
          <a:p>
            <a:r>
              <a:rPr lang="en-US" dirty="0"/>
              <a:t>Use R code to enter and manipulate tabular data</a:t>
            </a:r>
          </a:p>
          <a:p>
            <a:r>
              <a:rPr lang="en-US" dirty="0"/>
              <a:t>Normalize data column-wise and row-wise to take into account new information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29798-4BA4-574F-BB09-D97B8A01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2019, Jeffrey Stanton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94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35931B0A8F5F46A27463A3288FBD2B" ma:contentTypeVersion="8" ma:contentTypeDescription="Create a new document." ma:contentTypeScope="" ma:versionID="1de5cf59f3cd62e58bc9bd11f2db6887">
  <xsd:schema xmlns:xsd="http://www.w3.org/2001/XMLSchema" xmlns:xs="http://www.w3.org/2001/XMLSchema" xmlns:p="http://schemas.microsoft.com/office/2006/metadata/properties" xmlns:ns2="c1443b39-839c-4794-b042-aa04940845ce" targetNamespace="http://schemas.microsoft.com/office/2006/metadata/properties" ma:root="true" ma:fieldsID="b71e8b75c9496da4b7d213a0ca0eeb3a" ns2:_="">
    <xsd:import namespace="c1443b39-839c-4794-b042-aa04940845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43b39-839c-4794-b042-aa04940845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24A6A3-38DC-4AD9-8F06-8F871C32E0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120BDB-5766-421A-B5EC-119211491F9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372FC1C-6284-40B6-81EF-8521ED0306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443b39-839c-4794-b042-aa04940845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808</Words>
  <Application>Microsoft Office PowerPoint</Application>
  <PresentationFormat>Widescreen</PresentationFormat>
  <Paragraphs>135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IST772 Online  Introductory Class (Week 2)</vt:lpstr>
      <vt:lpstr>Syllabus Overview: Weekly Workflow</vt:lpstr>
      <vt:lpstr>Doing Good Pair Work in Breakout Groups</vt:lpstr>
      <vt:lpstr>What Distribution?</vt:lpstr>
      <vt:lpstr>Pascal’s Triangle – Binomial Coefficients</vt:lpstr>
      <vt:lpstr>Breakout 1 – Binomial Distribution</vt:lpstr>
      <vt:lpstr>New Information Influences Probabilities</vt:lpstr>
      <vt:lpstr>Isolating &amp; Normalizing a Column</vt:lpstr>
      <vt:lpstr>Breakout 2 – Conditional Probabilities</vt:lpstr>
      <vt:lpstr>An Information Riddle</vt:lpstr>
      <vt:lpstr>Paper of the Week – Williams &amp; Mazzagati, 1986</vt:lpstr>
      <vt:lpstr>Homework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IST387 Online Syllabus Overview</dc:title>
  <dc:creator>Microsoft Office User</dc:creator>
  <cp:lastModifiedBy>Gregory Block</cp:lastModifiedBy>
  <cp:revision>46</cp:revision>
  <cp:lastPrinted>2019-10-14T23:50:09Z</cp:lastPrinted>
  <dcterms:created xsi:type="dcterms:W3CDTF">2019-05-10T14:52:46Z</dcterms:created>
  <dcterms:modified xsi:type="dcterms:W3CDTF">2021-04-20T22:45:44Z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0x010100A135931B0A8F5F46A27463A3288FBD2B</vt:lpwstr>
  </property>
</Properties>
</file>