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Franklin Medium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B4Qr0BFgMQJtHhQh8/vOiffb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36A245-C4C0-4F2B-A98B-4C239FDFE313}">
  <a:tblStyle styleId="{D236A245-C4C0-4F2B-A98B-4C239FDFE31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IST687 Project Update 3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Team 001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Jennifer Han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Emilio Ramos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600"/>
              <a:t>Eric Brattin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Overall Summary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457200" y="50690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{D236A245-C4C0-4F2B-A98B-4C239FDFE313}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Data Understanding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Preprocessing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Analysis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Testing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/>
                        <a:t>Communicating Results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0</a:t>
                      </a:r>
                      <a:r>
                        <a:rPr lang="en-US" sz="1200" u="none" strike="noStrike" cap="none"/>
                        <a:t>% of time /  3 people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0</a:t>
                      </a:r>
                      <a:r>
                        <a:rPr lang="en-US" sz="1200" u="none" strike="noStrike" cap="none"/>
                        <a:t>% of time /  3 people 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80</a:t>
                      </a:r>
                      <a:r>
                        <a:rPr lang="en-US" sz="1200" u="none" strike="noStrike" cap="none"/>
                        <a:t>% of time / 3 people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20% of time / 3 people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10% of time /  3 people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4691975" y="1333100"/>
            <a:ext cx="38424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working well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team member is contributing equally to the project.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finding some patterns in correlations between foreign assistance given and improvements in country indicators, though they may not be conclusive as causation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09625" y="1333100"/>
            <a:ext cx="36852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this past period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creating PowerPoint for presentation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Uncovered correlations between spikes in the specific set of World Bank Indicators after the spikes in Narcotics Control aid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Uncovered correlations between the specific sources of foreign assistance given that resulted in increases in literacy and school enrollment rates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09600" y="3276600"/>
            <a:ext cx="38424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Plans for next 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 PowerPoint and Report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up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with limited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Mining World Indicators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91950" y="3276600"/>
            <a:ext cx="4242600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/ What is not working well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trying to create models even though we only have 4 years of foreign assistance and World Bank indicators data.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 to dig into text mining in the last week.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Document is being put into a more organized structure.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04800" y="3241175"/>
            <a:ext cx="8229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99" name="Google Shape;99;p2"/>
          <p:cNvCxnSpPr/>
          <p:nvPr/>
        </p:nvCxnSpPr>
        <p:spPr>
          <a:xfrm>
            <a:off x="4419600" y="1524000"/>
            <a:ext cx="0" cy="320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On-screen Show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Libre Franklin Medium</vt:lpstr>
      <vt:lpstr>Calibri</vt:lpstr>
      <vt:lpstr>Arial</vt:lpstr>
      <vt:lpstr>Office Theme</vt:lpstr>
      <vt:lpstr>IST687 Project Update 3</vt:lpstr>
      <vt:lpstr>Overall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IST687 Project Update 3</dc:title>
  <dc:creator>Peggy M Brown</dc:creator>
  <cp:lastModifiedBy>Emilio Ramos</cp:lastModifiedBy>
  <cp:revision>1</cp:revision>
  <dcterms:created xsi:type="dcterms:W3CDTF">2013-01-23T22:13:02Z</dcterms:created>
  <dcterms:modified xsi:type="dcterms:W3CDTF">2020-03-10T01:32:09Z</dcterms:modified>
</cp:coreProperties>
</file>