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 snapToObjects="1">
      <p:cViewPr>
        <p:scale>
          <a:sx n="80" d="100"/>
          <a:sy n="80" d="100"/>
        </p:scale>
        <p:origin x="18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2FBF-B05C-4945-A85F-42833CAA8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Personalities and their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569F-4A77-E847-94F5-771799C6E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Emilio Ramos Monzalvo</a:t>
            </a:r>
          </a:p>
          <a:p>
            <a:r>
              <a:rPr lang="en-US" dirty="0"/>
              <a:t>Syracuse University</a:t>
            </a:r>
          </a:p>
        </p:txBody>
      </p:sp>
    </p:spTree>
    <p:extLst>
      <p:ext uri="{BB962C8B-B14F-4D97-AF65-F5344CB8AC3E}">
        <p14:creationId xmlns:p14="http://schemas.microsoft.com/office/powerpoint/2010/main" val="36760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0E4D-D3F1-D346-A66F-E562A79F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38C1-B40E-AA46-B139-D529B8A2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4 personality groups with 217 interests.</a:t>
            </a:r>
          </a:p>
          <a:p>
            <a:r>
              <a:rPr lang="en-US" dirty="0"/>
              <a:t>An interest can range from do you like chess to do you like swimming?</a:t>
            </a:r>
          </a:p>
          <a:p>
            <a:r>
              <a:rPr lang="en-US" dirty="0"/>
              <a:t>Only answer is either yes or no.</a:t>
            </a:r>
          </a:p>
          <a:p>
            <a:r>
              <a:rPr lang="en-US" b="1" dirty="0"/>
              <a:t>Can we predict the group using the </a:t>
            </a:r>
            <a:r>
              <a:rPr lang="en-US" b="1" dirty="0" err="1"/>
              <a:t>interests?f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1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75B-EF6F-7949-AAB7-AE77097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5F6-D4FF-8D4C-A6A0-227C8B0F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067300" cy="4024125"/>
          </a:xfrm>
        </p:spPr>
        <p:txBody>
          <a:bodyPr/>
          <a:lstStyle/>
          <a:p>
            <a:r>
              <a:rPr lang="en-US" dirty="0"/>
              <a:t>Dataset is  extremely sparse.</a:t>
            </a:r>
          </a:p>
          <a:p>
            <a:r>
              <a:rPr lang="en-US" dirty="0"/>
              <a:t>We need to reduce the number of columns in order to perform an algorithm that is efficient for this problem.</a:t>
            </a:r>
          </a:p>
          <a:p>
            <a:r>
              <a:rPr lang="en-US" dirty="0"/>
              <a:t>Simple checks like not many or close to all individuals liking certain interests can help us reduce the number of interests extensively.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3F99A-A0E9-B743-86E0-73D9EE4A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2526758"/>
            <a:ext cx="5753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0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75B-EF6F-7949-AAB7-AE77097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5F6-D4FF-8D4C-A6A0-227C8B0F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067300" cy="4024125"/>
          </a:xfrm>
        </p:spPr>
        <p:txBody>
          <a:bodyPr/>
          <a:lstStyle/>
          <a:p>
            <a:r>
              <a:rPr lang="en-US" dirty="0"/>
              <a:t>Another approach to getting rid of irrelevant columns is to find interests that are well represented among all groups.</a:t>
            </a:r>
          </a:p>
          <a:p>
            <a:r>
              <a:rPr lang="en-US" dirty="0"/>
              <a:t>Firstly we need to make sure the percentages are corresponding to the population as the Group R only represents 16.9% of the population.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5594F-069B-4740-B005-1BFFCFC3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2" y="4049821"/>
            <a:ext cx="5275118" cy="2168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F616C-4A9A-2542-A189-1230F2E4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1" y="2057401"/>
            <a:ext cx="2428007" cy="18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75B-EF6F-7949-AAB7-AE77097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5F6-D4FF-8D4C-A6A0-227C8B0F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067300" cy="4024125"/>
          </a:xfrm>
        </p:spPr>
        <p:txBody>
          <a:bodyPr/>
          <a:lstStyle/>
          <a:p>
            <a:r>
              <a:rPr lang="en-US" dirty="0"/>
              <a:t>Total number of interests per individual can describe whether the individual represents the group or not.</a:t>
            </a:r>
          </a:p>
          <a:p>
            <a:r>
              <a:rPr lang="en-US" dirty="0"/>
              <a:t>Individuals with no interests have no contribution to the model unless they happen mostly within one group (Which is not the case)</a:t>
            </a:r>
          </a:p>
          <a:p>
            <a:r>
              <a:rPr lang="en-US" dirty="0"/>
              <a:t>Individuals with 28 interests or more were taken out since they were 3 standard deviations away from the mean (I.e., anomalies).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8CED8-4FB8-4E41-9C2F-B6503A1B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265" y="1936750"/>
            <a:ext cx="4203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75B-EF6F-7949-AAB7-AE77097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5F6-D4FF-8D4C-A6A0-227C8B0F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9948"/>
            <a:ext cx="5067300" cy="4024125"/>
          </a:xfrm>
        </p:spPr>
        <p:txBody>
          <a:bodyPr>
            <a:normAutofit/>
          </a:bodyPr>
          <a:lstStyle/>
          <a:p>
            <a:r>
              <a:rPr lang="en-US" dirty="0"/>
              <a:t>Grid Search CV: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 'criterion':['entropy’]</a:t>
            </a:r>
          </a:p>
          <a:p>
            <a:pPr lvl="2"/>
            <a:r>
              <a:rPr lang="en-US" dirty="0"/>
              <a:t> ‘</a:t>
            </a:r>
            <a:r>
              <a:rPr lang="en-US" dirty="0" err="1"/>
              <a:t>n_estimators</a:t>
            </a:r>
            <a:r>
              <a:rPr lang="en-US" dirty="0"/>
              <a:t>’:[10, 30,50,70]</a:t>
            </a:r>
          </a:p>
          <a:p>
            <a:pPr lvl="2"/>
            <a:r>
              <a:rPr lang="en-US" dirty="0"/>
              <a:t>'</a:t>
            </a:r>
            <a:r>
              <a:rPr lang="en-US" dirty="0" err="1"/>
              <a:t>max_depth</a:t>
            </a:r>
            <a:r>
              <a:rPr lang="en-US" dirty="0"/>
              <a:t>’:[10,20, 35] </a:t>
            </a:r>
          </a:p>
          <a:p>
            <a:r>
              <a:rPr lang="en-US" dirty="0"/>
              <a:t>Best Model: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criterion = entropy</a:t>
            </a:r>
          </a:p>
          <a:p>
            <a:pPr lvl="2"/>
            <a:r>
              <a:rPr lang="en-US" dirty="0"/>
              <a:t>Max depth = 25</a:t>
            </a:r>
          </a:p>
          <a:p>
            <a:pPr lvl="2"/>
            <a:r>
              <a:rPr lang="en-US" dirty="0"/>
              <a:t>N Estimators = 70</a:t>
            </a:r>
          </a:p>
          <a:p>
            <a:r>
              <a:rPr lang="en-US" dirty="0"/>
              <a:t>Best Accuracy: 92.3%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99FFE-FBA2-C74D-BD05-DCCDA43E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9411"/>
            <a:ext cx="5916573" cy="303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D501F-7DFB-C24D-91DB-08F74626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296" y="4957844"/>
            <a:ext cx="1601804" cy="160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6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75B-EF6F-7949-AAB7-AE77097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5F6-D4FF-8D4C-A6A0-227C8B0F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067300" cy="4024125"/>
          </a:xfrm>
        </p:spPr>
        <p:txBody>
          <a:bodyPr/>
          <a:lstStyle/>
          <a:p>
            <a:r>
              <a:rPr lang="en-US" dirty="0"/>
              <a:t>Decision Tree leads to a great visualization of the most splitting interests because of the criterion setting set to Entropy.</a:t>
            </a:r>
          </a:p>
          <a:p>
            <a:r>
              <a:rPr lang="en-US" dirty="0"/>
              <a:t>We can see how Interest 201 is the most controversial interest.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8B854-C0E6-5C48-9C77-BF8355531E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25580"/>
            <a:ext cx="5410200" cy="35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75B-EF6F-7949-AAB7-AE77097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E4836-0A71-C748-A8D3-BEB09F194C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81" y="2828131"/>
            <a:ext cx="2667000" cy="275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3F6F9-EAF7-8D4E-9AE1-13C6655454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3" y="2818676"/>
            <a:ext cx="2666999" cy="2765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310CA-D1D3-1847-B8D9-13B8C94CAA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624" y="2828131"/>
            <a:ext cx="2666999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946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1136</TotalTime>
  <Words>311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Personalities and their interest</vt:lpstr>
      <vt:lpstr>Problem statement</vt:lpstr>
      <vt:lpstr>Preprocessing the Data</vt:lpstr>
      <vt:lpstr>Preprocessing the Data</vt:lpstr>
      <vt:lpstr>Preprocessing the Data</vt:lpstr>
      <vt:lpstr>Random forest</vt:lpstr>
      <vt:lpstr>Decision Tree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Personalities and their interest</dc:title>
  <dc:creator>Emilio Ramos</dc:creator>
  <cp:lastModifiedBy>Emilio Ramos</cp:lastModifiedBy>
  <cp:revision>20</cp:revision>
  <dcterms:created xsi:type="dcterms:W3CDTF">2020-06-08T21:46:04Z</dcterms:created>
  <dcterms:modified xsi:type="dcterms:W3CDTF">2020-06-09T16:42:21Z</dcterms:modified>
</cp:coreProperties>
</file>