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0" r:id="rId1"/>
  </p:sldMasterIdLst>
  <p:notesMasterIdLst>
    <p:notesMasterId r:id="rId21"/>
  </p:notesMasterIdLst>
  <p:sldIdLst>
    <p:sldId id="256" r:id="rId2"/>
    <p:sldId id="266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C4AE-812F-49D1-B6B2-0A1BA8DD003C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CBA2F-6BE3-4F35-A475-B81965A47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EDBD20-8FEA-4B2E-9E6A-498389EEAE9B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46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46D7-CC32-445E-9F73-4E0E66D6D582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1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5F37-BB35-44F4-A576-D42D46F349EA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2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0391-7D86-4809-9599-1F31A81BF10B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C262-9C6C-411D-83FF-330177F36027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A5DC-91C2-4262-8223-CD3C118ABAB8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26-69C6-4148-B021-4BC7C6869FDA}" type="datetime1">
              <a:rPr lang="pt-BR" smtClean="0"/>
              <a:t>11/07/2019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E0EF-68F5-4B19-A577-14E279A3F2CE}" type="datetime1">
              <a:rPr lang="pt-BR" smtClean="0"/>
              <a:t>11/07/2019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2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F285-BEB5-4BFB-9184-B621E8B5D92B}" type="datetime1">
              <a:rPr lang="pt-BR" smtClean="0"/>
              <a:t>11/07/2019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3FE-FF3F-443A-8D7E-92B0D5FBBB81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6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70DF-D295-4EDC-A5EE-221BEC218D85}" type="datetime1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47C49D-1178-4836-A1A1-A2A346F48E22}" type="datetime1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E3CF694-2D29-43B5-B2F7-995628DB9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4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url?sa=i&amp;rct=j&amp;q=&amp;esrc=s&amp;source=images&amp;cd=&amp;cad=rja&amp;uact=8&amp;ved=2ahUKEwiFx9ne4ofjAhVgHLkGHeKMCTYQjRx6BAgBEAU&amp;url=https://logodownload.org/instagram-logo/&amp;psig=AOvVaw11Y-01lBTyjsd44ottoc7y&amp;ust=15616599236109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34200" y="1529234"/>
            <a:ext cx="967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CIA DOUTORES NARIZ VERMELHO</a:t>
            </a:r>
            <a:endParaRPr lang="pt-BR" sz="5400" b="0" cap="none" spc="0" dirty="0">
              <a:ln w="0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84268" y="2527378"/>
            <a:ext cx="541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MANUAL DE ASSOCIAÇÃO</a:t>
            </a:r>
          </a:p>
        </p:txBody>
      </p:sp>
    </p:spTree>
    <p:extLst>
      <p:ext uri="{BB962C8B-B14F-4D97-AF65-F5344CB8AC3E}">
        <p14:creationId xmlns:p14="http://schemas.microsoft.com/office/powerpoint/2010/main" val="14191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PROJETOS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80475" y="893147"/>
            <a:ext cx="307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SORRIA VELHO AMIGO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03437" y="1675474"/>
            <a:ext cx="934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Cenário: Idosos</a:t>
            </a:r>
          </a:p>
          <a:p>
            <a:endParaRPr lang="pt-BR" dirty="0" smtClean="0"/>
          </a:p>
          <a:p>
            <a:r>
              <a:rPr lang="pt-BR" dirty="0" smtClean="0"/>
              <a:t>Objetivo: Promover encontros com idosos da comunidade para ações de conscientização sobre saúde e bem estar</a:t>
            </a:r>
          </a:p>
          <a:p>
            <a:endParaRPr lang="pt-BR" dirty="0"/>
          </a:p>
          <a:p>
            <a:r>
              <a:rPr lang="pt-BR" dirty="0" smtClean="0"/>
              <a:t>Dimensão: Espaço na IBAC, praças, parques de Osasco e São Paulo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32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PROJETOS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80475" y="893147"/>
            <a:ext cx="307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SORRIR NÃO TEM HORA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03437" y="1675474"/>
            <a:ext cx="934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Cenário: Comunidade</a:t>
            </a:r>
          </a:p>
          <a:p>
            <a:endParaRPr lang="pt-BR" dirty="0" smtClean="0"/>
          </a:p>
          <a:p>
            <a:r>
              <a:rPr lang="pt-BR" dirty="0" smtClean="0"/>
              <a:t>Objetivo: Promover encontros com a comunidade, ações como: “Dia do Abraço” e eventos noturnos e diurnos de atenção a moradores de rua.</a:t>
            </a:r>
          </a:p>
          <a:p>
            <a:endParaRPr lang="pt-BR" dirty="0"/>
          </a:p>
          <a:p>
            <a:r>
              <a:rPr lang="pt-BR" dirty="0" smtClean="0"/>
              <a:t>Dimensão: Ruas, praças, parques de Osasco e São Paulo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6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REGULAMENTO E RESPONSABILIDADE DO VOLUNTÁRIO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Idade superior a 18 anos (Projeto em Hospital e Noturno)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Ser cordial e simpático ao abordar pacientes, voluntários e funcionários nos hospitais;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Apresentar-se com boa aparência e </a:t>
            </a:r>
            <a:r>
              <a:rPr lang="pt-BR" dirty="0" smtClean="0"/>
              <a:t>uniformizado com jaleco e crachá;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Usar calçado fechado e confortável;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Ser pontual e assíduo;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Justificar a falta;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Trabalhar </a:t>
            </a:r>
            <a:r>
              <a:rPr lang="pt-BR" dirty="0"/>
              <a:t>em dupla ou trio;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Estar devidamente informados sobre seu papel enquanto </a:t>
            </a:r>
            <a:r>
              <a:rPr lang="pt-BR" dirty="0" smtClean="0"/>
              <a:t>voluntário;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Não deve entrar em conflito com visitantes, voluntários e funcionários;</a:t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REGULAMENTO E RESPONSABILIDADE DO VOLUNTÁRIO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pt-BR" dirty="0" smtClean="0"/>
              <a:t>Não </a:t>
            </a:r>
            <a:r>
              <a:rPr lang="pt-BR" dirty="0"/>
              <a:t>cometer ato de indisciplina;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Não deve coletar amostras de qualquer espécie;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Não deve consumir bebidas alcoólicas ou usar drogas em </a:t>
            </a:r>
            <a:r>
              <a:rPr lang="pt-BR" dirty="0" smtClean="0"/>
              <a:t>serviço;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O voluntário deve tratar e ser tratado, por todas as partes da Cia. Doutores Nariz Vermelho, com respeito e dignidade;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Não cabem formas de invasão e investigação da vida privada dos pacientes, funcionários dos hospitais e da Cia. Doutores Nariz Vermelho;</a:t>
            </a:r>
          </a:p>
          <a:p>
            <a:pPr marL="342900" indent="-342900">
              <a:buFont typeface="+mj-lt"/>
              <a:buAutoNum type="arabicPeriod" startAt="9"/>
            </a:pP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Cabe o voluntário saber lidar, de forma ética, com as informações que têm contato dentro da Cia. Doutores Nariz Vermelho;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Não cabe, em nenhuma ocasião, o desprezo de qualquer caráter (racial, financeiro, físico, psicológico ou religioso), das características dos voluntários, pacientes, funcionários dos hospitais e da Cia. Doutores Nariz Vermelho;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1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REGULAMENTO E RESPONSABILIDADE DO VOLUNTÁRIO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pt-BR" dirty="0"/>
              <a:t>Será punido o voluntário que praticar qualquer tipo de assédio, seja ele moral, sexual e verbal;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16"/>
            </a:pPr>
            <a:r>
              <a:rPr lang="pt-BR" dirty="0"/>
              <a:t>Como parte de nossas políticas, o voluntário deve conhecer todo o funcionamento da Cia. Doutores Nariz Vermelho, cultura, valores e dados importantes para a criação de um clima de confiança dentro da organização;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16"/>
            </a:pPr>
            <a:r>
              <a:rPr lang="pt-BR" dirty="0"/>
              <a:t>Será punido o voluntário que praticar qualquer tipo de corrupção e/ou aceitar propina;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16"/>
            </a:pPr>
            <a:r>
              <a:rPr lang="pt-BR" dirty="0"/>
              <a:t>Os voluntários devem tratar seus colegas com respeito independente de qualquer divergência de opinião. Evitar, ao máximo, discussões dentro da Cia. Doutores Nariz Vermelho.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16"/>
            </a:pPr>
            <a:r>
              <a:rPr lang="pt-BR" dirty="0"/>
              <a:t>Independente da relação pessoal entre voluntários é necessário que, durante o horário de trabalho nos hospitais e nas dependências da organização, as relações sejam profissionais e respeitem os limites destas condições;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1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REGULAMENTO E RESPONSABILIDADE DO VOLUNTÁRIO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1"/>
            </a:pPr>
            <a:r>
              <a:rPr lang="pt-BR" dirty="0"/>
              <a:t>Não cabe utilizar-se desse meio para a promoção pessoal ou interessada de alguém ou instituição;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21"/>
            </a:pPr>
            <a:r>
              <a:rPr lang="pt-BR" dirty="0"/>
              <a:t>Não é permitido levar parentes, amigos ou colegas ao trabalho de hospital para visitas ou conhecimento do trabalho em si;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21"/>
            </a:pPr>
            <a:r>
              <a:rPr lang="pt-BR" dirty="0"/>
              <a:t>Só cabe aos responsáveis da Cia. Doutores Nariz Vermelho por marketing e publicidade tirar fotos e fazer vídeos dos trabalhos nos hospitais;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 startAt="21"/>
            </a:pPr>
            <a:r>
              <a:rPr lang="pt-BR" dirty="0"/>
              <a:t>O voluntário que por motivos particulares se ausentar do trabalho de Dr. Palhaço por três meses, na sua volta terá que efetuar o processo de reciclagem estipulado pela Cia. Doutores Nariz Vermelho.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RELACIONAMENTO COM IMPRENSA / MÍDIAS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Somente a Cia. Doutores Nariz Vermelho terá responsabilidade, coerência e veracidade na transmissão de notícias;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Não cabe ao voluntário realização de propagandas enganosas e práticas ilegais de marketing e comunicação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SEGURANÇA DA INFORMAÇÃO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Não é permitido dar entrevistas ou prestar quaisquer declarações à imprensa escrita, falada ou televisionada em nome da Cia. Doutores Nariz Vermelho sem prévia instrução pela área de comunicação e marketing;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Não fornecer informações a respeito de nenhum dos pacientes, funcionários e familiares dos hospitais;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Não fornecer informações restritas a respeito da Cia. Doutores Nariz Vermelho.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Os casos omissos não previstos neste Regulamento serão analisados e decididos pela Cia. Doutores Nariz Vermelho.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0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ADVERTÊNCIA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23456" y="1135146"/>
            <a:ext cx="9684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voluntário que desrespeitar qualquer tópico da Responsabilidade do Voluntário será advertido, o acumulo de 03 (três) advertências poderá acarretar na sua saída do trabalho de voluntariado da Cia. Doutores Nariz Vermelho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CONTATOS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39833" y="885764"/>
            <a:ext cx="9684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E-mail: </a:t>
            </a:r>
            <a:r>
              <a:rPr lang="pt-BR" dirty="0" smtClean="0">
                <a:solidFill>
                  <a:srgbClr val="002060"/>
                </a:solidFill>
              </a:rPr>
              <a:t>contato@ciadoutoresnarizvermelho.org</a:t>
            </a:r>
          </a:p>
          <a:p>
            <a:pPr>
              <a:defRPr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Telefone</a:t>
            </a:r>
            <a:r>
              <a:rPr lang="pt-BR" dirty="0">
                <a:solidFill>
                  <a:srgbClr val="002060"/>
                </a:solidFill>
              </a:rPr>
              <a:t>:  (11) 9.9211-9867</a:t>
            </a: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  <a:p>
            <a:pPr>
              <a:defRPr/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Mídias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sociais, 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acompanhe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nossas páginas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👇</a:t>
            </a:r>
          </a:p>
          <a:p>
            <a:pPr>
              <a:defRPr/>
            </a:pP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      </a:t>
            </a:r>
            <a:r>
              <a:rPr lang="pt-BR" dirty="0" smtClean="0">
                <a:solidFill>
                  <a:srgbClr val="002060"/>
                </a:solidFill>
              </a:rPr>
              <a:t>Cia Doutores Nariz Vermelho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>
              <a:defRPr/>
            </a:pPr>
            <a:endParaRPr lang="pt-BR" u="sng" dirty="0"/>
          </a:p>
          <a:p>
            <a:pPr>
              <a:defRPr/>
            </a:pPr>
            <a:r>
              <a:rPr lang="pt-BR" dirty="0" smtClean="0"/>
              <a:t>        </a:t>
            </a:r>
            <a:r>
              <a:rPr lang="pt-BR" dirty="0" smtClean="0">
                <a:solidFill>
                  <a:srgbClr val="002060"/>
                </a:solidFill>
              </a:rPr>
              <a:t>@</a:t>
            </a:r>
            <a:r>
              <a:rPr lang="pt-BR" dirty="0" err="1" smtClean="0">
                <a:solidFill>
                  <a:srgbClr val="002060"/>
                </a:solidFill>
              </a:rPr>
              <a:t>drnarizvermelho</a:t>
            </a:r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9" name="Picture 4" descr="Resultado de imagem para simbolo facebook">
            <a:extLst>
              <a:ext uri="{FF2B5EF4-FFF2-40B4-BE49-F238E27FC236}">
                <a16:creationId xmlns:a16="http://schemas.microsoft.com/office/drawing/2014/main" id="{FB47C07F-2A9B-4CA2-A72B-26B73A54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7" y="3089882"/>
            <a:ext cx="36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Resultado de imagem para simbolo instagram">
            <a:hlinkClick r:id="rId3"/>
            <a:extLst>
              <a:ext uri="{FF2B5EF4-FFF2-40B4-BE49-F238E27FC236}">
                <a16:creationId xmlns:a16="http://schemas.microsoft.com/office/drawing/2014/main" id="{409BEDCE-A0E2-44EF-A34D-71C67A06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-2" r="16769" b="37151"/>
          <a:stretch>
            <a:fillRect/>
          </a:stretch>
        </p:blipFill>
        <p:spPr bwMode="auto">
          <a:xfrm>
            <a:off x="772390" y="3864004"/>
            <a:ext cx="381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ÍNDICE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39337" y="1168399"/>
            <a:ext cx="7597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Quem Somos 										– 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Missão 											– 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Visão 												– p5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Apoio 											– 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Projetos 											– 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Regulamento E Responsabilidade Do Voluntário 		– p12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Relacionamento Com Imprensa / Mídias 				– p16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Segurança Da Informação 							– p17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Advertência 										– p18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venirNextforSAS Light" panose="020B0403020202020204" pitchFamily="34" charset="0"/>
              </a:rPr>
              <a:t>Contatos 											- p19</a:t>
            </a:r>
          </a:p>
          <a:p>
            <a:endParaRPr lang="pt-BR" dirty="0">
              <a:latin typeface="AvenirNextforSAS Light" panose="020B0403020202020204" pitchFamily="34" charset="0"/>
            </a:endParaRPr>
          </a:p>
          <a:p>
            <a:endParaRPr lang="pt-BR" dirty="0">
              <a:latin typeface="AvenirNextforSAS Light" panose="020B0403020202020204" pitchFamily="34" charset="0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9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QUEM SOMOS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64275" y="1160086"/>
            <a:ext cx="9343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iniciou-se após a constatação da deficiência social em relação ao relacionamento interpessoal de indivíduos.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Percebemos </a:t>
            </a:r>
            <a:r>
              <a:rPr lang="pt-BR" dirty="0"/>
              <a:t>que com o grande processo de globalização vivenciados em nosso tempo, perdeu-se a característica única do ser humano em si, o relacionamento.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Acreditamos </a:t>
            </a:r>
            <a:r>
              <a:rPr lang="pt-BR" dirty="0"/>
              <a:t>em linguagens universais como o amor, paz, alegria e esperança para a transformação dessa realidade. </a:t>
            </a:r>
            <a:endParaRPr lang="pt-BR" dirty="0" smtClean="0"/>
          </a:p>
          <a:p>
            <a:r>
              <a:rPr lang="pt-BR" dirty="0" smtClean="0"/>
              <a:t>Juntamente </a:t>
            </a:r>
            <a:r>
              <a:rPr lang="pt-BR" dirty="0"/>
              <a:t>com a linguagem, usamos a arte do palhaço como ferramenta, a qual acreditamos ser um meio sem barreiras, para atingir nossos objetivos.</a:t>
            </a:r>
          </a:p>
          <a:p>
            <a:endParaRPr lang="pt-BR" dirty="0"/>
          </a:p>
          <a:p>
            <a:r>
              <a:rPr lang="pt-BR" dirty="0"/>
              <a:t>Nos ambientes que atuamos, procuramos gerar condições a todas as pessoas envolvidas no processo, de </a:t>
            </a:r>
            <a:fld id="{D5BD1A49-D7A5-46A1-974E-0AC7878EC15B}" type="slidenum">
              <a:rPr lang="pt-BR" smtClean="0"/>
              <a:t>3</a:t>
            </a:fld>
            <a:fld id="{F48970FE-EEC3-47AC-AD77-5B4DB2AFE1B6}" type="slidenum">
              <a:rPr lang="pt-BR" smtClean="0"/>
              <a:t>3</a:t>
            </a:fld>
            <a:r>
              <a:rPr lang="pt-BR" dirty="0" smtClean="0"/>
              <a:t>torna-se </a:t>
            </a:r>
            <a:r>
              <a:rPr lang="pt-BR" dirty="0"/>
              <a:t>novamente pessoas capazes de sorrir.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sorriso, comprovado cientificamente, pode trazer resultados benéficos tanto na recuperação de pacientes, quanto nas relações interpessoais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0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MISSÃO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64770" y="1286008"/>
            <a:ext cx="9343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Estimular a </a:t>
            </a:r>
            <a:r>
              <a:rPr lang="pt-BR" dirty="0" smtClean="0"/>
              <a:t>comunidade e </a:t>
            </a:r>
            <a:r>
              <a:rPr lang="pt-BR" dirty="0"/>
              <a:t>empresas </a:t>
            </a:r>
            <a:r>
              <a:rPr lang="pt-BR" dirty="0" smtClean="0"/>
              <a:t>ao </a:t>
            </a:r>
            <a:r>
              <a:rPr lang="pt-BR" dirty="0"/>
              <a:t>voluntariado, </a:t>
            </a:r>
            <a:r>
              <a:rPr lang="pt-BR" dirty="0" smtClean="0"/>
              <a:t>buscando parcerias </a:t>
            </a:r>
            <a:r>
              <a:rPr lang="pt-BR" dirty="0"/>
              <a:t>capazes de transformar e melhorar a qualidade de vida das pessoas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Atenuar </a:t>
            </a:r>
            <a:r>
              <a:rPr lang="pt-BR" dirty="0"/>
              <a:t>situações que </a:t>
            </a:r>
            <a:r>
              <a:rPr lang="pt-BR" dirty="0" smtClean="0"/>
              <a:t>causam </a:t>
            </a:r>
            <a:r>
              <a:rPr lang="pt-BR" dirty="0"/>
              <a:t>dor, stress e </a:t>
            </a:r>
            <a:r>
              <a:rPr lang="pt-BR" dirty="0" smtClean="0"/>
              <a:t>o mal-estar </a:t>
            </a:r>
            <a:r>
              <a:rPr lang="pt-BR" dirty="0"/>
              <a:t>psíquico e </a:t>
            </a:r>
            <a:r>
              <a:rPr lang="pt-BR" dirty="0" smtClean="0"/>
              <a:t>físico</a:t>
            </a:r>
            <a:r>
              <a:rPr lang="pt-BR" dirty="0"/>
              <a:t> </a:t>
            </a:r>
            <a:r>
              <a:rPr lang="pt-BR" dirty="0" smtClean="0"/>
              <a:t>de </a:t>
            </a:r>
            <a:r>
              <a:rPr lang="pt-BR" dirty="0"/>
              <a:t>crianças, jovens, adultos e idosos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Levar </a:t>
            </a:r>
            <a:r>
              <a:rPr lang="pt-BR" dirty="0" smtClean="0"/>
              <a:t>através das</a:t>
            </a:r>
            <a:r>
              <a:rPr lang="pt-BR" dirty="0"/>
              <a:t> artes </a:t>
            </a:r>
            <a:r>
              <a:rPr lang="pt-BR" dirty="0" smtClean="0"/>
              <a:t>circenses o bem-estar, alegria e amor. </a:t>
            </a:r>
          </a:p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VISÃO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64770" y="1286008"/>
            <a:ext cx="934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 </a:t>
            </a:r>
            <a:r>
              <a:rPr lang="pt-BR" dirty="0" smtClean="0"/>
              <a:t>reconhecido como </a:t>
            </a:r>
            <a:r>
              <a:rPr lang="pt-BR" dirty="0"/>
              <a:t>uma ONG de </a:t>
            </a:r>
            <a:r>
              <a:rPr lang="pt-BR" dirty="0" smtClean="0"/>
              <a:t>referência </a:t>
            </a:r>
            <a:r>
              <a:rPr lang="pt-BR" dirty="0"/>
              <a:t>de trabalhos voluntários utilizando a imagem do palhaço na cidade de Osasco, promovendo </a:t>
            </a:r>
            <a:r>
              <a:rPr lang="pt-BR" dirty="0" smtClean="0"/>
              <a:t>impacto na assistência de toda a </a:t>
            </a:r>
            <a:r>
              <a:rPr lang="pt-BR" dirty="0"/>
              <a:t>população.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APOIO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64770" y="1286008"/>
            <a:ext cx="9343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Cia Doutores Nariz Vermelho </a:t>
            </a:r>
            <a:r>
              <a:rPr lang="pt-BR" dirty="0" smtClean="0"/>
              <a:t>possui </a:t>
            </a:r>
            <a:r>
              <a:rPr lang="pt-BR" dirty="0"/>
              <a:t>o </a:t>
            </a:r>
            <a:r>
              <a:rPr lang="pt-BR" dirty="0" smtClean="0"/>
              <a:t>apoio </a:t>
            </a:r>
            <a:r>
              <a:rPr lang="pt-BR" dirty="0"/>
              <a:t>da IGREJA BATISTA ÁGUAS </a:t>
            </a:r>
            <a:r>
              <a:rPr lang="pt-BR" dirty="0" smtClean="0"/>
              <a:t>CRISTALINAS, que cede o espaço para desenvolvimento e treinamento dos voluntários.</a:t>
            </a:r>
          </a:p>
          <a:p>
            <a:endParaRPr lang="pt-BR" dirty="0" smtClean="0"/>
          </a:p>
          <a:p>
            <a:r>
              <a:rPr lang="pt-BR" dirty="0" smtClean="0"/>
              <a:t>É uma </a:t>
            </a:r>
            <a:r>
              <a:rPr lang="pt-BR" dirty="0"/>
              <a:t>organização sem fins </a:t>
            </a:r>
            <a:r>
              <a:rPr lang="pt-BR" dirty="0" smtClean="0"/>
              <a:t>econômicos, jurídica </a:t>
            </a:r>
            <a:r>
              <a:rPr lang="pt-BR" dirty="0"/>
              <a:t>de direito </a:t>
            </a:r>
            <a:r>
              <a:rPr lang="pt-BR" dirty="0" smtClean="0"/>
              <a:t>privado, com </a:t>
            </a:r>
            <a:r>
              <a:rPr lang="pt-BR" dirty="0"/>
              <a:t>sede na cidade de Osasco, na Rua Victor Brecheret, 64 - Vila Yara, Osasco - SP, 06026-000, inscrita no CNPJ sob o nº 16.994.157/0001-10.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PROJETOS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865580" y="959618"/>
            <a:ext cx="502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BUSCANDO O RISO ATRAVÉS DO AMOR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03437" y="1675474"/>
            <a:ext cx="9343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Cenário: Hospitais</a:t>
            </a:r>
          </a:p>
          <a:p>
            <a:endParaRPr lang="pt-BR" dirty="0" smtClean="0"/>
          </a:p>
          <a:p>
            <a:r>
              <a:rPr lang="pt-BR" dirty="0" smtClean="0"/>
              <a:t>Objetivo: Promover </a:t>
            </a:r>
            <a:r>
              <a:rPr lang="pt-BR" dirty="0"/>
              <a:t>momentos de risos e </a:t>
            </a:r>
            <a:r>
              <a:rPr lang="pt-BR" dirty="0" smtClean="0"/>
              <a:t>bem-estar, </a:t>
            </a:r>
            <a:r>
              <a:rPr lang="pt-BR" dirty="0"/>
              <a:t>visando à melhora no estado emocional </a:t>
            </a:r>
            <a:r>
              <a:rPr lang="pt-BR" dirty="0" smtClean="0"/>
              <a:t>de pacientes hospitalizados, tanto como em </a:t>
            </a:r>
            <a:r>
              <a:rPr lang="pt-BR" dirty="0"/>
              <a:t>sua recuperação.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projeto abrange também a humanização no ambiente hospitalar, envolvendo funcionários, pacientes e familiares. 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Dimensão: Hospitais públicos e particulares na cidade de Osasco e São Paulo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PROJETOS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464096" y="893147"/>
            <a:ext cx="334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ALEGRIA NÃO TEM IDADE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03437" y="1675474"/>
            <a:ext cx="934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Cenário: Asilos</a:t>
            </a:r>
          </a:p>
          <a:p>
            <a:endParaRPr lang="pt-BR" dirty="0" smtClean="0"/>
          </a:p>
          <a:p>
            <a:r>
              <a:rPr lang="pt-BR" dirty="0" smtClean="0"/>
              <a:t>Objetivo: Promover </a:t>
            </a:r>
            <a:r>
              <a:rPr lang="pt-BR" dirty="0"/>
              <a:t>momentos de </a:t>
            </a:r>
            <a:r>
              <a:rPr lang="pt-BR" dirty="0" smtClean="0"/>
              <a:t>descontração </a:t>
            </a:r>
            <a:r>
              <a:rPr lang="pt-BR" dirty="0"/>
              <a:t>e </a:t>
            </a:r>
            <a:r>
              <a:rPr lang="pt-BR" dirty="0" smtClean="0"/>
              <a:t>bem-estará idosos asilados, utilizando musicalização como fundamento principal.</a:t>
            </a:r>
          </a:p>
          <a:p>
            <a:endParaRPr lang="pt-BR" dirty="0"/>
          </a:p>
          <a:p>
            <a:r>
              <a:rPr lang="pt-BR" dirty="0" smtClean="0"/>
              <a:t>Dimensão: Asilos públicos e particulares na cidade de Osasco e São Paulo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3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4770" y="26023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venirNextforSAS Light" panose="020B0403020202020204" pitchFamily="34" charset="0"/>
              </a:rPr>
              <a:t>PROJETOS</a:t>
            </a:r>
            <a:endParaRPr lang="pt-BR" sz="2400" dirty="0">
              <a:latin typeface="AvenirNextforSAS Light" panose="020B0403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174568" y="281325"/>
            <a:ext cx="448888" cy="44057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4770" y="740526"/>
            <a:ext cx="9742516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80475" y="893147"/>
            <a:ext cx="282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AMOR EM DOMICILIO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03437" y="1675474"/>
            <a:ext cx="934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Cenário: Residências</a:t>
            </a:r>
          </a:p>
          <a:p>
            <a:endParaRPr lang="pt-BR" dirty="0" smtClean="0"/>
          </a:p>
          <a:p>
            <a:r>
              <a:rPr lang="pt-BR" dirty="0" smtClean="0"/>
              <a:t>Objetivo: Promover </a:t>
            </a:r>
            <a:r>
              <a:rPr lang="pt-BR" dirty="0"/>
              <a:t>momentos de </a:t>
            </a:r>
            <a:r>
              <a:rPr lang="pt-BR" dirty="0" smtClean="0"/>
              <a:t>conforto </a:t>
            </a:r>
            <a:r>
              <a:rPr lang="pt-BR" dirty="0"/>
              <a:t>e </a:t>
            </a:r>
            <a:r>
              <a:rPr lang="pt-BR" dirty="0" smtClean="0"/>
              <a:t>bem-estar á pessoas impossibilitadas de sair de suas casas. </a:t>
            </a:r>
          </a:p>
          <a:p>
            <a:endParaRPr lang="pt-BR" dirty="0"/>
          </a:p>
          <a:p>
            <a:r>
              <a:rPr lang="pt-BR" dirty="0" smtClean="0"/>
              <a:t>Dimensão: Residências de enfermos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3CF694-2D29-43B5-B2F7-995628DB91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467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60</TotalTime>
  <Words>675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AvenirNextforSAS Light</vt:lpstr>
      <vt:lpstr>Calibri</vt:lpstr>
      <vt:lpstr>Century Schoolbook</vt:lpstr>
      <vt:lpstr>Wingdings 2</vt:lpstr>
      <vt:lpstr>View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FATIMA NAYANE SANTOS MENDES</dc:creator>
  <cp:lastModifiedBy>FATIMA NAYANE SANTOS MENDES</cp:lastModifiedBy>
  <cp:revision>16</cp:revision>
  <dcterms:created xsi:type="dcterms:W3CDTF">2019-07-11T22:12:11Z</dcterms:created>
  <dcterms:modified xsi:type="dcterms:W3CDTF">2019-07-11T23:12:35Z</dcterms:modified>
</cp:coreProperties>
</file>