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4"/>
  </p:notesMasterIdLst>
  <p:sldIdLst>
    <p:sldId id="278" r:id="rId2"/>
    <p:sldId id="93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C857A-C203-4C74-8826-5B37F8EB4432}" v="425" dt="2019-10-18T13:11:2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93" d="100"/>
          <a:sy n="93" d="100"/>
        </p:scale>
        <p:origin x="66" y="7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" y="0"/>
            <a:ext cx="12178441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8763168" y="962215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TLSHAPE_SL_19867ef1ce2b46c8888ac5094bd46420_BackgroundRectangle">
            <a:extLst>
              <a:ext uri="{FF2B5EF4-FFF2-40B4-BE49-F238E27FC236}">
                <a16:creationId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367209"/>
            <a:ext cx="11125200" cy="825490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SL_e5f2b54cc09b484697a60147fb763d90_BackgroundRectangle">
            <a:extLst>
              <a:ext uri="{FF2B5EF4-FFF2-40B4-BE49-F238E27FC236}">
                <a16:creationId xmlns:a16="http://schemas.microsoft.com/office/drawing/2014/main" id="{219B4D7E-F8A5-4C65-BC5E-E65676BB5D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38509"/>
            <a:ext cx="11125200" cy="9652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2309809"/>
            <a:ext cx="11125200" cy="9652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SL_3754e4ef8c3743a883ff89bf12bd931a_BackgroundRectangle">
            <a:extLst>
              <a:ext uri="{FF2B5EF4-FFF2-40B4-BE49-F238E27FC236}">
                <a16:creationId xmlns:a16="http://schemas.microsoft.com/office/drawing/2014/main" id="{6548E186-EC97-4B60-9333-0215D5F010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256199"/>
            <a:ext cx="11125200" cy="5715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891199"/>
            <a:ext cx="11125200" cy="3302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1725609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SL_19867ef1ce2b46c8888ac5094bd46420_HeaderRectangle">
            <a:extLst>
              <a:ext uri="{FF2B5EF4-FFF2-40B4-BE49-F238E27FC236}">
                <a16:creationId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4367209"/>
            <a:ext cx="825500" cy="82549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SL_e5f2b54cc09b484697a60147fb763d90_HeaderRectangle">
            <a:extLst>
              <a:ext uri="{FF2B5EF4-FFF2-40B4-BE49-F238E27FC236}">
                <a16:creationId xmlns:a16="http://schemas.microsoft.com/office/drawing/2014/main" id="{47C9A1CE-83F1-4467-AD36-183B9441807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3338509"/>
            <a:ext cx="825500" cy="965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TLSHAPE_SL_d0a0bb0d1fc041dcae3f3d5d731aa83b_HeaderRectangle">
            <a:extLst>
              <a:ext uri="{FF2B5EF4-FFF2-40B4-BE49-F238E27FC236}">
                <a16:creationId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309809"/>
            <a:ext cx="825500" cy="965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_3754e4ef8c3743a883ff89bf12bd931a_HeaderRectangle">
            <a:extLst>
              <a:ext uri="{FF2B5EF4-FFF2-40B4-BE49-F238E27FC236}">
                <a16:creationId xmlns:a16="http://schemas.microsoft.com/office/drawing/2014/main" id="{CC83A74E-1878-4F71-A8BF-3BADB930FB5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256199"/>
            <a:ext cx="825500" cy="5715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5891199"/>
            <a:ext cx="825500" cy="330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:a16="http://schemas.microsoft.com/office/drawing/2014/main" id="{13A41DDC-0F58-476C-8A6B-9880D686879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51794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G_00000000000000000000000000000000_ShapeBelow1">
            <a:extLst>
              <a:ext uri="{FF2B5EF4-FFF2-40B4-BE49-F238E27FC236}">
                <a16:creationId xmlns:a16="http://schemas.microsoft.com/office/drawing/2014/main" id="{DF3FB866-2219-4B50-9DBE-2E7EE0BFAF8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05419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G_00000000000000000000000000000000_ShapeBelow2">
            <a:extLst>
              <a:ext uri="{FF2B5EF4-FFF2-40B4-BE49-F238E27FC236}">
                <a16:creationId xmlns:a16="http://schemas.microsoft.com/office/drawing/2014/main" id="{E6E3880A-235E-466E-96C8-F5145C60CE1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61831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SLM_be54ac11223a4538b0a95d4c713ab9e3_Shape">
            <a:extLst>
              <a:ext uri="{FF2B5EF4-FFF2-40B4-BE49-F238E27FC236}">
                <a16:creationId xmlns:a16="http://schemas.microsoft.com/office/drawing/2014/main" id="{17881DED-E340-4E8B-A42D-7D3D54CE0AB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9134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7582c54c60a447d8b8e71edfb98aaf40_Shape">
            <a:extLst>
              <a:ext uri="{FF2B5EF4-FFF2-40B4-BE49-F238E27FC236}">
                <a16:creationId xmlns:a16="http://schemas.microsoft.com/office/drawing/2014/main" id="{294AD265-8F4E-47E1-A21D-A25E453A4D3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6594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M_560837dc1abd4a0ca0d27af684182a06_Shape">
            <a:extLst>
              <a:ext uri="{FF2B5EF4-FFF2-40B4-BE49-F238E27FC236}">
                <a16:creationId xmlns:a16="http://schemas.microsoft.com/office/drawing/2014/main" id="{0F0DA89C-543B-45C8-9D7B-5C10D9EE90D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82969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cb319515330a4686adace750669455a1_Shape">
            <a:extLst>
              <a:ext uri="{FF2B5EF4-FFF2-40B4-BE49-F238E27FC236}">
                <a16:creationId xmlns:a16="http://schemas.microsoft.com/office/drawing/2014/main" id="{FA62BE4E-0A74-4024-963C-7EBCF543ADF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57567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M_aec98ba4df184c8881a011a86b46a3d7_Shape">
            <a:extLst>
              <a:ext uri="{FF2B5EF4-FFF2-40B4-BE49-F238E27FC236}">
                <a16:creationId xmlns:a16="http://schemas.microsoft.com/office/drawing/2014/main" id="{7EC5ECAB-2129-4D9F-B15A-75C6C3330D2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257567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M_2e27626e3d094dd0a210b1e05d6bfdd8_Shape">
            <a:extLst>
              <a:ext uri="{FF2B5EF4-FFF2-40B4-BE49-F238E27FC236}">
                <a16:creationId xmlns:a16="http://schemas.microsoft.com/office/drawing/2014/main" id="{65DAED55-B6DA-4333-B020-A4B3CA5967D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82969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M_01502ce42bc84294ae8c8e2a26374c3b_Shape">
            <a:extLst>
              <a:ext uri="{FF2B5EF4-FFF2-40B4-BE49-F238E27FC236}">
                <a16:creationId xmlns:a16="http://schemas.microsoft.com/office/drawing/2014/main" id="{B5C7B2E2-C609-483A-B9F9-7D5CC6AB7AD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891718" y="494716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SLM_c81b46d3284c4b8b8f210faa2910f49b_Shape">
            <a:extLst>
              <a:ext uri="{FF2B5EF4-FFF2-40B4-BE49-F238E27FC236}">
                <a16:creationId xmlns:a16="http://schemas.microsoft.com/office/drawing/2014/main" id="{CDCB3EB9-44A9-46E4-8E28-E00D67CD66E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86631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M_aa00dde741c24a21a2c7b6e756bf5e17_Shape">
            <a:extLst>
              <a:ext uri="{FF2B5EF4-FFF2-40B4-BE49-F238E27FC236}">
                <a16:creationId xmlns:a16="http://schemas.microsoft.com/office/drawing/2014/main" id="{9D28D433-9FA6-4B8F-B478-96A80CD9DC2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89171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TLSHAPE_SLM_c083dcb2c19c4c0a9646b566e1400809_Shape">
            <a:extLst>
              <a:ext uri="{FF2B5EF4-FFF2-40B4-BE49-F238E27FC236}">
                <a16:creationId xmlns:a16="http://schemas.microsoft.com/office/drawing/2014/main" id="{AE664857-67C1-4889-BD0B-9B02E24DCB6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30219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SLM_65669134d18a43e28959dc972ef27252_Shape">
            <a:extLst>
              <a:ext uri="{FF2B5EF4-FFF2-40B4-BE49-F238E27FC236}">
                <a16:creationId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76594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SLM_26615f3a416d4a0a83511ad17e513011_Shape">
            <a:extLst>
              <a:ext uri="{FF2B5EF4-FFF2-40B4-BE49-F238E27FC236}">
                <a16:creationId xmlns:a16="http://schemas.microsoft.com/office/drawing/2014/main" id="{0F6CD54C-F5CF-41A2-BC74-F794304809B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57567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SLM_561d3f347d1b454491ac4de9797a3f4d_Shape">
            <a:extLst>
              <a:ext uri="{FF2B5EF4-FFF2-40B4-BE49-F238E27FC236}">
                <a16:creationId xmlns:a16="http://schemas.microsoft.com/office/drawing/2014/main" id="{EE096942-F8D0-46CB-963E-2644C45FEC6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30219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M_d4b43abd458d46c99679b40a91fdc215_Shape">
            <a:extLst>
              <a:ext uri="{FF2B5EF4-FFF2-40B4-BE49-F238E27FC236}">
                <a16:creationId xmlns:a16="http://schemas.microsoft.com/office/drawing/2014/main" id="{D15C81BF-3B7C-499F-9F2E-FCB4EB20BD5F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76594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M_7045f708c555433896c4f672bfa058ae_Shape">
            <a:extLst>
              <a:ext uri="{FF2B5EF4-FFF2-40B4-BE49-F238E27FC236}">
                <a16:creationId xmlns:a16="http://schemas.microsoft.com/office/drawing/2014/main" id="{7587A768-F129-40C0-BB24-67911518019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30219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M_c83c63dd5d304091821b0ecf3f8be2b9_Shape">
            <a:extLst>
              <a:ext uri="{FF2B5EF4-FFF2-40B4-BE49-F238E27FC236}">
                <a16:creationId xmlns:a16="http://schemas.microsoft.com/office/drawing/2014/main" id="{4DDAD743-855E-4FA0-ABAB-6CC9DB34A19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302196" y="2982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TLSHAPE_SLM_8fe1b08c0ca24a09b6a68ffff02e0e1d_Shape">
            <a:extLst>
              <a:ext uri="{FF2B5EF4-FFF2-40B4-BE49-F238E27FC236}">
                <a16:creationId xmlns:a16="http://schemas.microsoft.com/office/drawing/2014/main" id="{3435F299-7A24-4332-AF68-41AC30167AF9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772296" y="55736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M_2fc3af8cbe2047d9b131940081e5f96e_Shape">
            <a:extLst>
              <a:ext uri="{FF2B5EF4-FFF2-40B4-BE49-F238E27FC236}">
                <a16:creationId xmlns:a16="http://schemas.microsoft.com/office/drawing/2014/main" id="{DB081C1F-0440-47FE-9383-1523923EE86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327597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M_60c06a06fdce43a09193df70ab745e15_Shape">
            <a:extLst>
              <a:ext uri="{FF2B5EF4-FFF2-40B4-BE49-F238E27FC236}">
                <a16:creationId xmlns:a16="http://schemas.microsoft.com/office/drawing/2014/main" id="{D5757842-9EB9-4EA1-817F-E069F6CA6C88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89171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M_df6e23cb93e34336adfdc39b4d5053de_Shape">
            <a:extLst>
              <a:ext uri="{FF2B5EF4-FFF2-40B4-BE49-F238E27FC236}">
                <a16:creationId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79134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TLSHAPE_SLM_e523b563254d495eb0025210ee56692e_Shape">
            <a:extLst>
              <a:ext uri="{FF2B5EF4-FFF2-40B4-BE49-F238E27FC236}">
                <a16:creationId xmlns:a16="http://schemas.microsoft.com/office/drawing/2014/main" id="{00E86286-9914-4895-A9A5-8CD9E915947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376594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M_045beb95d040487eaf77b3311e5d20f0_Shape">
            <a:extLst>
              <a:ext uri="{FF2B5EF4-FFF2-40B4-BE49-F238E27FC236}">
                <a16:creationId xmlns:a16="http://schemas.microsoft.com/office/drawing/2014/main" id="{8B7C81FA-B91C-4CA0-B857-98307B1461B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630219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SLM_5920b03199474388bd7736cdc3f1663e_Shape">
            <a:extLst>
              <a:ext uri="{FF2B5EF4-FFF2-40B4-BE49-F238E27FC236}">
                <a16:creationId xmlns:a16="http://schemas.microsoft.com/office/drawing/2014/main" id="{0E5F3C0E-0BDD-4BA6-8733-ED8E84FED1DE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86631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TLSHAPE_SLM_e238d5f028934d099a3f80230dd32c18_Shape">
            <a:extLst>
              <a:ext uri="{FF2B5EF4-FFF2-40B4-BE49-F238E27FC236}">
                <a16:creationId xmlns:a16="http://schemas.microsoft.com/office/drawing/2014/main" id="{B553BECE-F79F-4721-A55E-47A4A9A3675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77229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TLSHAPE_SLM_87c93a319a65441d8ccec04336af2778_Shape">
            <a:extLst>
              <a:ext uri="{FF2B5EF4-FFF2-40B4-BE49-F238E27FC236}">
                <a16:creationId xmlns:a16="http://schemas.microsoft.com/office/drawing/2014/main" id="{A3BAFBAA-0A25-4E93-A96E-6431CC538E4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630854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TLSHAPE_SLM_aab742d94cfc42c79614461425cf975e_Shape">
            <a:extLst>
              <a:ext uri="{FF2B5EF4-FFF2-40B4-BE49-F238E27FC236}">
                <a16:creationId xmlns:a16="http://schemas.microsoft.com/office/drawing/2014/main" id="{299DD903-1E60-46C8-8705-D8CA8185554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87266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SLM_266cb7b954a6414eb7b7ea9f740319f6_Shape">
            <a:extLst>
              <a:ext uri="{FF2B5EF4-FFF2-40B4-BE49-F238E27FC236}">
                <a16:creationId xmlns:a16="http://schemas.microsoft.com/office/drawing/2014/main" id="{BBC737DF-5DC6-4BA6-A543-EE63677C6E64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302196" y="592929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SLM_6e37b4e8e3c149d585cc7170bfe1145c_Shape">
            <a:extLst>
              <a:ext uri="{FF2B5EF4-FFF2-40B4-BE49-F238E27FC236}">
                <a16:creationId xmlns:a16="http://schemas.microsoft.com/office/drawing/2014/main" id="{95B50414-A2B4-49FC-AB48-06CE649AB6B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765946" y="592929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SLM_18b4805670c54bafba548f70c19a4604_Shape">
            <a:extLst>
              <a:ext uri="{FF2B5EF4-FFF2-40B4-BE49-F238E27FC236}">
                <a16:creationId xmlns:a16="http://schemas.microsoft.com/office/drawing/2014/main" id="{29CCF2D0-B6EA-4383-830C-483313D6CFB0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8866316" y="592929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TLSHAPE_SLM_550a5bf5eba0429492a42cecbb55ea03_Shape">
            <a:extLst>
              <a:ext uri="{FF2B5EF4-FFF2-40B4-BE49-F238E27FC236}">
                <a16:creationId xmlns:a16="http://schemas.microsoft.com/office/drawing/2014/main" id="{10DB1496-FCB9-44AE-B3C9-3AD0AEAE317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302196" y="4011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TLSHAPE_SLM_7319137fdf7944279d79d0352cbf2c93_Shape">
            <a:extLst>
              <a:ext uri="{FF2B5EF4-FFF2-40B4-BE49-F238E27FC236}">
                <a16:creationId xmlns:a16="http://schemas.microsoft.com/office/drawing/2014/main" id="{2F5D84C7-FC55-4CAC-8138-FA2984FE8ED5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86631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SLM_34b0a8948a844ec0971ad8eee72468c1_Shape">
            <a:extLst>
              <a:ext uri="{FF2B5EF4-FFF2-40B4-BE49-F238E27FC236}">
                <a16:creationId xmlns:a16="http://schemas.microsoft.com/office/drawing/2014/main" id="{2263BDC4-9E08-41BC-BB0F-7B95A4898A5F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86631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SL_19867ef1ce2b46c8888ac5094bd46420_Header">
            <a:extLst>
              <a:ext uri="{FF2B5EF4-FFF2-40B4-BE49-F238E27FC236}">
                <a16:creationId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3500" y="468692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Ads</a:t>
            </a:r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3500" y="372808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B1013"/>
                </a:solidFill>
                <a:latin typeface="Calibri" panose="020F0502020204030204" pitchFamily="34" charset="0"/>
              </a:rPr>
              <a:t>SEO/SEM</a:t>
            </a: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63500" y="269938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C3631"/>
                </a:solidFill>
                <a:latin typeface="Calibri" panose="020F0502020204030204" pitchFamily="34" charset="0"/>
              </a:rPr>
              <a:t>Website</a:t>
            </a:r>
          </a:p>
        </p:txBody>
      </p:sp>
      <p:sp>
        <p:nvSpPr>
          <p:cNvPr id="93" name="OTLSHAPE_SL_3754e4ef8c3743a883ff89bf12bd931a_Header">
            <a:extLst>
              <a:ext uri="{FF2B5EF4-FFF2-40B4-BE49-F238E27FC236}">
                <a16:creationId xmlns:a16="http://schemas.microsoft.com/office/drawing/2014/main" id="{34F7E391-DCC3-41C5-AF92-81DB681847C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544892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>
                <a:solidFill>
                  <a:srgbClr val="171E24"/>
                </a:solidFill>
                <a:latin typeface="Calibri" panose="020F0502020204030204" pitchFamily="34" charset="0"/>
              </a:rPr>
              <a:t>DevOps</a:t>
            </a: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596327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31E1C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66" name="OTLSHAPE_TB_00000000000000000000000000000000_TodayMarkerShape">
            <a:extLst>
              <a:ext uri="{FF2B5EF4-FFF2-40B4-BE49-F238E27FC236}">
                <a16:creationId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flipV="1">
            <a:off x="9187850" y="1598609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B_00000000000000000000000000000000_TodayMarkerText">
            <a:extLst>
              <a:ext uri="{FF2B5EF4-FFF2-40B4-BE49-F238E27FC236}">
                <a16:creationId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9062150" y="141255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073065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58144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06" name="OTLSHAPE_SLM_be54ac11223a4538b0a95d4c713ab9e3_Title">
            <a:extLst>
              <a:ext uri="{FF2B5EF4-FFF2-40B4-BE49-F238E27FC236}">
                <a16:creationId xmlns:a16="http://schemas.microsoft.com/office/drawing/2014/main" id="{B975BE38-DB79-4556-BFD4-42A8490F36F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019945" y="4423765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Bing Ads</a:t>
            </a:r>
          </a:p>
        </p:txBody>
      </p:sp>
      <p:sp>
        <p:nvSpPr>
          <p:cNvPr id="109" name="OTLSHAPE_SLM_7582c54c60a447d8b8e71edfb98aaf40_Title">
            <a:extLst>
              <a:ext uri="{FF2B5EF4-FFF2-40B4-BE49-F238E27FC236}">
                <a16:creationId xmlns:a16="http://schemas.microsoft.com/office/drawing/2014/main" id="{FE6C27A3-F38E-48B8-9C44-4B577AA61B4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4045346" y="34183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SEO Optimization</a:t>
            </a:r>
          </a:p>
        </p:txBody>
      </p:sp>
      <p:sp>
        <p:nvSpPr>
          <p:cNvPr id="112" name="OTLSHAPE_SLM_560837dc1abd4a0ca0d27af684182a06_Title">
            <a:extLst>
              <a:ext uri="{FF2B5EF4-FFF2-40B4-BE49-F238E27FC236}">
                <a16:creationId xmlns:a16="http://schemas.microsoft.com/office/drawing/2014/main" id="{7BC3548B-C8B7-4279-9011-2FD8FD6C79C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511566" y="4423765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Facebook Ads</a:t>
            </a:r>
          </a:p>
        </p:txBody>
      </p:sp>
      <p:sp>
        <p:nvSpPr>
          <p:cNvPr id="115" name="OTLSHAPE_SLM_cb319515330a4686adace750669455a1_Title">
            <a:extLst>
              <a:ext uri="{FF2B5EF4-FFF2-40B4-BE49-F238E27FC236}">
                <a16:creationId xmlns:a16="http://schemas.microsoft.com/office/drawing/2014/main" id="{A70798FE-BA45-4392-AA1A-68240B21CB9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536967" y="3735849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SEM Audit</a:t>
            </a:r>
          </a:p>
        </p:txBody>
      </p:sp>
      <p:sp>
        <p:nvSpPr>
          <p:cNvPr id="118" name="OTLSHAPE_SLM_aec98ba4df184c8881a011a86b46a3d7_Title">
            <a:extLst>
              <a:ext uri="{FF2B5EF4-FFF2-40B4-BE49-F238E27FC236}">
                <a16:creationId xmlns:a16="http://schemas.microsoft.com/office/drawing/2014/main" id="{F53976DB-5E3F-475E-991F-70C88895CAA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536967" y="3418349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SEO Audit</a:t>
            </a:r>
          </a:p>
        </p:txBody>
      </p:sp>
      <p:sp>
        <p:nvSpPr>
          <p:cNvPr id="121" name="OTLSHAPE_SLM_2e27626e3d094dd0a210b1e05d6bfdd8_Title">
            <a:extLst>
              <a:ext uri="{FF2B5EF4-FFF2-40B4-BE49-F238E27FC236}">
                <a16:creationId xmlns:a16="http://schemas.microsoft.com/office/drawing/2014/main" id="{E30E0DB0-4CBE-4C30-B969-EBA69341F2E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511566" y="4694695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Google Ads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M_01502ce42bc84294ae8c8e2a26374c3b_Title">
            <a:extLst>
              <a:ext uri="{FF2B5EF4-FFF2-40B4-BE49-F238E27FC236}">
                <a16:creationId xmlns:a16="http://schemas.microsoft.com/office/drawing/2014/main" id="{0CBAF1A3-D216-4CA0-BB2C-D6752C42435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120315" y="4965625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Email Ads</a:t>
            </a:r>
          </a:p>
        </p:txBody>
      </p:sp>
      <p:sp>
        <p:nvSpPr>
          <p:cNvPr id="164" name="OTLSHAPE_SLM_c81b46d3284c4b8b8f210faa2910f49b_Title">
            <a:extLst>
              <a:ext uri="{FF2B5EF4-FFF2-40B4-BE49-F238E27FC236}">
                <a16:creationId xmlns:a16="http://schemas.microsoft.com/office/drawing/2014/main" id="{B5F13116-5924-47FE-BA85-312A99DC82BC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145716" y="238965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ECommerce Update</a:t>
            </a:r>
          </a:p>
        </p:txBody>
      </p:sp>
      <p:sp>
        <p:nvSpPr>
          <p:cNvPr id="167" name="OTLSHAPE_SLM_aa00dde741c24a21a2c7b6e756bf5e17_Title">
            <a:extLst>
              <a:ext uri="{FF2B5EF4-FFF2-40B4-BE49-F238E27FC236}">
                <a16:creationId xmlns:a16="http://schemas.microsoft.com/office/drawing/2014/main" id="{DA2D3FF9-17A6-439E-A325-157992E35786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9120315" y="4694695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Mobile Ads</a:t>
            </a:r>
          </a:p>
        </p:txBody>
      </p:sp>
      <p:sp>
        <p:nvSpPr>
          <p:cNvPr id="170" name="OTLSHAPE_SLM_c083dcb2c19c4c0a9646b566e1400809_Title">
            <a:extLst>
              <a:ext uri="{FF2B5EF4-FFF2-40B4-BE49-F238E27FC236}">
                <a16:creationId xmlns:a16="http://schemas.microsoft.com/office/drawing/2014/main" id="{73B8FC73-2989-4A36-9FDC-51858A52F79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581596" y="341834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Social Media Campaign</a:t>
            </a:r>
          </a:p>
        </p:txBody>
      </p:sp>
      <p:sp>
        <p:nvSpPr>
          <p:cNvPr id="173" name="OTLSHAPE_SLM_65669134d18a43e28959dc972ef27252_Title">
            <a:extLst>
              <a:ext uri="{FF2B5EF4-FFF2-40B4-BE49-F238E27FC236}">
                <a16:creationId xmlns:a16="http://schemas.microsoft.com/office/drawing/2014/main" id="{B667E94E-98FD-4A5C-95C2-74904742047B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4045346" y="2389650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Optimize for Mobile</a:t>
            </a:r>
          </a:p>
        </p:txBody>
      </p:sp>
      <p:sp>
        <p:nvSpPr>
          <p:cNvPr id="176" name="OTLSHAPE_SLM_26615f3a416d4a0a83511ad17e513011_Title">
            <a:extLst>
              <a:ext uri="{FF2B5EF4-FFF2-40B4-BE49-F238E27FC236}">
                <a16:creationId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536967" y="238965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Website Design &amp; Dev</a:t>
            </a:r>
          </a:p>
        </p:txBody>
      </p:sp>
      <p:sp>
        <p:nvSpPr>
          <p:cNvPr id="179" name="OTLSHAPE_SLM_561d3f347d1b454491ac4de9797a3f4d_Title">
            <a:extLst>
              <a:ext uri="{FF2B5EF4-FFF2-40B4-BE49-F238E27FC236}">
                <a16:creationId xmlns:a16="http://schemas.microsoft.com/office/drawing/2014/main" id="{0EDAC04D-2AEE-4F33-B702-E8BE6CF6739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581596" y="2389650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ECommerce Dev</a:t>
            </a:r>
          </a:p>
        </p:txBody>
      </p:sp>
      <p:sp>
        <p:nvSpPr>
          <p:cNvPr id="182" name="OTLSHAPE_SLM_d4b43abd458d46c99679b40a91fdc215_Title">
            <a:extLst>
              <a:ext uri="{FF2B5EF4-FFF2-40B4-BE49-F238E27FC236}">
                <a16:creationId xmlns:a16="http://schemas.microsoft.com/office/drawing/2014/main" id="{7F6F90C6-F9A0-4750-AA81-BB05BE3747C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045346" y="270715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Purchase Flow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SLM_7045f708c555433896c4f672bfa058ae_Title">
            <a:extLst>
              <a:ext uri="{FF2B5EF4-FFF2-40B4-BE49-F238E27FC236}">
                <a16:creationId xmlns:a16="http://schemas.microsoft.com/office/drawing/2014/main" id="{63F7FE05-79E3-4F5A-AB2C-A4AF3F2A2DC3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6581596" y="2707150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Rebrand Update</a:t>
            </a:r>
          </a:p>
        </p:txBody>
      </p:sp>
      <p:sp>
        <p:nvSpPr>
          <p:cNvPr id="188" name="OTLSHAPE_SLM_c83c63dd5d304091821b0ecf3f8be2b9_Title">
            <a:extLst>
              <a:ext uri="{FF2B5EF4-FFF2-40B4-BE49-F238E27FC236}">
                <a16:creationId xmlns:a16="http://schemas.microsoft.com/office/drawing/2014/main" id="{C0E9CFF4-C176-4E37-BF83-B713614F717B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581596" y="3024650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Blog Design Update</a:t>
            </a:r>
          </a:p>
        </p:txBody>
      </p:sp>
      <p:sp>
        <p:nvSpPr>
          <p:cNvPr id="191" name="OTLSHAPE_SLM_8fe1b08c0ca24a09b6a68ffff02e0e1d_Title">
            <a:extLst>
              <a:ext uri="{FF2B5EF4-FFF2-40B4-BE49-F238E27FC236}">
                <a16:creationId xmlns:a16="http://schemas.microsoft.com/office/drawing/2014/main" id="{641F0298-D838-4345-958D-ADFA2DF9442B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4038996" y="559639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Security Audit</a:t>
            </a:r>
          </a:p>
        </p:txBody>
      </p:sp>
      <p:sp>
        <p:nvSpPr>
          <p:cNvPr id="194" name="OTLSHAPE_SLM_2fc3af8cbe2047d9b131940081e5f96e_Title">
            <a:extLst>
              <a:ext uri="{FF2B5EF4-FFF2-40B4-BE49-F238E27FC236}">
                <a16:creationId xmlns:a16="http://schemas.microsoft.com/office/drawing/2014/main" id="{8A33C2F2-8B63-4BF7-A460-C7A496D5459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556194" y="4423765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3rd Party Lead Gen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M_60c06a06fdce43a09193df70ab745e15_Title">
            <a:extLst>
              <a:ext uri="{FF2B5EF4-FFF2-40B4-BE49-F238E27FC236}">
                <a16:creationId xmlns:a16="http://schemas.microsoft.com/office/drawing/2014/main" id="{D880DBB4-CFFD-450F-88A4-43517FCFD7C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120315" y="4423765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Youtube Ads</a:t>
            </a:r>
          </a:p>
        </p:txBody>
      </p:sp>
      <p:sp>
        <p:nvSpPr>
          <p:cNvPr id="200" name="OTLSHAPE_SLM_df6e23cb93e34336adfdc39b4d5053de_Title">
            <a:extLst>
              <a:ext uri="{FF2B5EF4-FFF2-40B4-BE49-F238E27FC236}">
                <a16:creationId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019945" y="469469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Display Ads Creative</a:t>
            </a:r>
          </a:p>
        </p:txBody>
      </p:sp>
      <p:sp>
        <p:nvSpPr>
          <p:cNvPr id="203" name="OTLSHAPE_SLM_e523b563254d495eb0025210ee56692e_Title">
            <a:extLst>
              <a:ext uri="{FF2B5EF4-FFF2-40B4-BE49-F238E27FC236}">
                <a16:creationId xmlns:a16="http://schemas.microsoft.com/office/drawing/2014/main" id="{3801C606-748B-4AF5-9D84-51E587EFD2C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045346" y="3735849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SEM Campaign</a:t>
            </a:r>
          </a:p>
        </p:txBody>
      </p:sp>
      <p:sp>
        <p:nvSpPr>
          <p:cNvPr id="206" name="OTLSHAPE_SLM_045beb95d040487eaf77b3311e5d20f0_Title">
            <a:extLst>
              <a:ext uri="{FF2B5EF4-FFF2-40B4-BE49-F238E27FC236}">
                <a16:creationId xmlns:a16="http://schemas.microsoft.com/office/drawing/2014/main" id="{2689A20F-6C27-404D-A451-4010982A24C0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6581596" y="3735849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Blog Campaign</a:t>
            </a:r>
          </a:p>
        </p:txBody>
      </p:sp>
      <p:sp>
        <p:nvSpPr>
          <p:cNvPr id="212" name="OTLSHAPE_SLM_5920b03199474388bd7736cdc3f1663e_Title">
            <a:extLst>
              <a:ext uri="{FF2B5EF4-FFF2-40B4-BE49-F238E27FC236}">
                <a16:creationId xmlns:a16="http://schemas.microsoft.com/office/drawing/2014/main" id="{32A0052F-F30F-41B3-8A9D-DD0D570353E0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145716" y="2707150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Funnel Optimization</a:t>
            </a:r>
          </a:p>
        </p:txBody>
      </p:sp>
      <p:sp>
        <p:nvSpPr>
          <p:cNvPr id="215" name="OTLSHAPE_SLM_e238d5f028934d099a3f80230dd32c18_Title">
            <a:extLst>
              <a:ext uri="{FF2B5EF4-FFF2-40B4-BE49-F238E27FC236}">
                <a16:creationId xmlns:a16="http://schemas.microsoft.com/office/drawing/2014/main" id="{748D0E8A-82D4-4870-9899-E198AB3F55F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038996" y="5316990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Geo-replication</a:t>
            </a:r>
          </a:p>
        </p:txBody>
      </p:sp>
      <p:sp>
        <p:nvSpPr>
          <p:cNvPr id="218" name="OTLSHAPE_SLM_87c93a319a65441d8ccec04336af2778_Title">
            <a:extLst>
              <a:ext uri="{FF2B5EF4-FFF2-40B4-BE49-F238E27FC236}">
                <a16:creationId xmlns:a16="http://schemas.microsoft.com/office/drawing/2014/main" id="{133DBD66-00A3-4406-B0C7-F4D0BBAC3D4B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575246" y="5316990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Access Firewall Integration</a:t>
            </a:r>
          </a:p>
        </p:txBody>
      </p:sp>
      <p:sp>
        <p:nvSpPr>
          <p:cNvPr id="221" name="OTLSHAPE_SLM_aab742d94cfc42c79614461425cf975e_Title">
            <a:extLst>
              <a:ext uri="{FF2B5EF4-FFF2-40B4-BE49-F238E27FC236}">
                <a16:creationId xmlns:a16="http://schemas.microsoft.com/office/drawing/2014/main" id="{B59DC869-1D3A-4627-B55D-BF0A4F7BB7F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139366" y="5316990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Disaster Recovery Testing</a:t>
            </a:r>
          </a:p>
        </p:txBody>
      </p:sp>
      <p:sp>
        <p:nvSpPr>
          <p:cNvPr id="224" name="OTLSHAPE_SLM_266cb7b954a6414eb7b7ea9f740319f6_Title">
            <a:extLst>
              <a:ext uri="{FF2B5EF4-FFF2-40B4-BE49-F238E27FC236}">
                <a16:creationId xmlns:a16="http://schemas.microsoft.com/office/drawing/2014/main" id="{DF0EDC4D-BB35-455F-8D69-751C37A15904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6581596" y="597104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Automated Testing</a:t>
            </a:r>
          </a:p>
        </p:txBody>
      </p:sp>
      <p:sp>
        <p:nvSpPr>
          <p:cNvPr id="227" name="OTLSHAPE_SLM_6e37b4e8e3c149d585cc7170bfe1145c_Title">
            <a:extLst>
              <a:ext uri="{FF2B5EF4-FFF2-40B4-BE49-F238E27FC236}">
                <a16:creationId xmlns:a16="http://schemas.microsoft.com/office/drawing/2014/main" id="{DB76CAC7-AA4F-467F-8A79-CA23BE04459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045346" y="5971040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Automated Test Framework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SLM_18b4805670c54bafba548f70c19a4604_Title">
            <a:extLst>
              <a:ext uri="{FF2B5EF4-FFF2-40B4-BE49-F238E27FC236}">
                <a16:creationId xmlns:a16="http://schemas.microsoft.com/office/drawing/2014/main" id="{2D439119-BF5E-467D-8DA6-0AD961F06D49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145716" y="597104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Automated Testing</a:t>
            </a:r>
          </a:p>
        </p:txBody>
      </p:sp>
      <p:sp>
        <p:nvSpPr>
          <p:cNvPr id="325" name="OTLSHAPE_TB_00000000000000000000000000000000_TimescaleInterval3">
            <a:extLst>
              <a:ext uri="{FF2B5EF4-FFF2-40B4-BE49-F238E27FC236}">
                <a16:creationId xmlns:a16="http://schemas.microsoft.com/office/drawing/2014/main" id="{D02CF991-3D56-4693-A921-116A39ED59F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611769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7" name="OTLSHAPE_TB_00000000000000000000000000000000_TimescaleInterval4">
            <a:extLst>
              <a:ext uri="{FF2B5EF4-FFF2-40B4-BE49-F238E27FC236}">
                <a16:creationId xmlns:a16="http://schemas.microsoft.com/office/drawing/2014/main" id="{A3B3A184-D9F1-4F8E-B36E-E797E09AB6B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68181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78" name="OTLSHAPE_SLM_550a5bf5eba0429492a42cecbb55ea03_Title">
            <a:extLst>
              <a:ext uri="{FF2B5EF4-FFF2-40B4-BE49-F238E27FC236}">
                <a16:creationId xmlns:a16="http://schemas.microsoft.com/office/drawing/2014/main" id="{D65FEED4-6C58-4F36-A1F5-88043D9D0D25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6581596" y="405334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Brand Change</a:t>
            </a:r>
          </a:p>
        </p:txBody>
      </p:sp>
      <p:sp>
        <p:nvSpPr>
          <p:cNvPr id="481" name="OTLSHAPE_SLM_7319137fdf7944279d79d0352cbf2c93_Title">
            <a:extLst>
              <a:ext uri="{FF2B5EF4-FFF2-40B4-BE49-F238E27FC236}">
                <a16:creationId xmlns:a16="http://schemas.microsoft.com/office/drawing/2014/main" id="{BBA59974-C953-4C26-9511-5A7634768DC0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9145716" y="341834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SEO Review</a:t>
            </a:r>
          </a:p>
        </p:txBody>
      </p:sp>
      <p:sp>
        <p:nvSpPr>
          <p:cNvPr id="484" name="OTLSHAPE_SLM_34b0a8948a844ec0971ad8eee72468c1_Title">
            <a:extLst>
              <a:ext uri="{FF2B5EF4-FFF2-40B4-BE49-F238E27FC236}">
                <a16:creationId xmlns:a16="http://schemas.microsoft.com/office/drawing/2014/main" id="{0F18C34B-912B-4F11-AD8C-152F9CFF64A4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9145716" y="3735849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SEM Review</a:t>
            </a:r>
          </a:p>
        </p:txBody>
      </p:sp>
      <p:cxnSp>
        <p:nvCxnSpPr>
          <p:cNvPr id="321" name="OTLSHAPE_TB_00000000000000000000000000000000_Separator1">
            <a:extLst>
              <a:ext uri="{FF2B5EF4-FFF2-40B4-BE49-F238E27FC236}">
                <a16:creationId xmlns:a16="http://schemas.microsoft.com/office/drawing/2014/main" id="{D84D0BD2-4AF1-4DAE-9507-F54F3D52D1B4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>
            <a:off x="351794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B_00000000000000000000000000000000_Separator2">
            <a:extLst>
              <a:ext uri="{FF2B5EF4-FFF2-40B4-BE49-F238E27FC236}">
                <a16:creationId xmlns:a16="http://schemas.microsoft.com/office/drawing/2014/main" id="{3CB18BC2-5689-4FE7-A0B2-867A16BA9C8E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>
            <a:off x="605419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B_00000000000000000000000000000000_Separator3">
            <a:extLst>
              <a:ext uri="{FF2B5EF4-FFF2-40B4-BE49-F238E27FC236}">
                <a16:creationId xmlns:a16="http://schemas.microsoft.com/office/drawing/2014/main" id="{7583DD2D-FA16-47B6-97EB-9F00165CDF6E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861831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3207935" y="493709"/>
            <a:ext cx="618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Project Roadmap 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My4yMC4wNC4wMCIsIkVkaXRpb24iOiJQcm8iLCJJc1BsdXNFZGl0aW9uIjp0cnVlLCJJc1Byb0VkaXRpb24iOnRydWV9LCJFZmZlY3QiOjA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OC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xLCJRdWlja1Bvc2l0aW9uIjozLCJBYnNvbHV0ZVBvc2l0aW9uIjoxMzUuODc0Nz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OTEsIkciOjE1NSwiQiI6MjEz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4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I3IiwiR3JpZGxpbmVTdHlsZSI6eyIkaWQiOiIxMjgiLCJMaW5lQ29sb3IiOnsiJGlkIjoiMTI5IiwiJHR5cGUiOiJOTFJFLkNvbW1vbi5Eb20uU29saWRDb2xvckJydXNoLCBOTFJFLkNvbW1vbiIsIkNvbG9yIjp7IiRpZCI6IjEzMCIsIkEiOjI1NSwiUiI6MjA4LCJHIjoyMDYsIkIiOjIwNn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E5LTEwLTE1VDIzOjU5OjAwWiIsIkZvcm1hdCI6Ik1NTSIsIlR5cGUiOjMsIkF1dG9EYXRlUmFuZ2UiOnRydWUsIldvcmtpbmdEYXlzIjozMSwiVG9kYXlNYXJrZXJUZXh0IjoiVG9kYXkiLCJBdXRvU2NhbGVUeXBlIjpmYWxzZX0sIk1pbGVzdG9uZXMiOltdLCJUYXNrcyI6W10sIlN3aW1sYW5lcyI6W3siJGlkIjoiMTYzIiwiSWQiOiJkMGEwYmIwZC0xZmMwLTQxZGMtYWUzZi0zZDVkNzMxYWE4M2IiLCJJbmRleCI6MCwiSGVhZGVyVGV4dCI6IldlYnNpdGUiLCJTdHlsZSI6eyIkaWQiOiIxNjQiLCJIZWFkZXJTdHlsZSI6eyIkaWQiOiIxNjUiLCJUZXh0U3R5bGUiOnsiJGlkIjoiMTY2IiwiRm9udFNldHRpbmdzIjp7IiRpZCI6IjE2NyIsIkZvbnRTaXplIjoxMiwiRm9udE5hbWUiOiJDYWxpYnJpIiwiSXNCb2xkIjp0cnVlLCJJc0l0YWxpYyI6ZmFsc2UsIklzVW5kZXJsaW5lZCI6ZmFsc2UsIlBhcmVudFN0eWxlIjpudWxsfSwiQXV0b1NpemUiOjAsIkZvcmVncm91bmQiOnsiJGlkIjoiMTY4IiwiQ29sb3IiOnsiJGlkIjoiMTY5IiwiQSI6MjU1LCJSIjo2MCwiRyI6NTQsIkIiOjQ5fX0sIk1heFdpZHRoIjowLjA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jU1LCJSIjoyNTUsIkciOjE5MiwiQiI6MH19LCJJc1Zpc2libGUiOmZhbHNlLCJXaWR0aCI6MC4wLCJIZWlnaHQiOjAuMCwiQm9yZGVyU3R5bGUiOnsiJGlkIjoiMTc3IiwiTGluZUNvbG9yIjp7IiRpZCI6IjE3OCIsIiR0eXBlIjoiTkxSRS5Db21tb24uRG9tLlNvbGlkQ29sb3JCcnVzaCwgTkxSRS5Db21tb24iLCJDb2xvciI6eyIkaWQiOiIxNzkiLCJBIjoyNTUsIlIiOjYwLCJHIjo1NCwiQiI6NDl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yNTUsIkciOjE5MiwiQiI6MH19LCJJc1Zpc2libGUiOnRydWUsIldpZHRoIjowLjAsIkhlaWdodCI6MC4wLCJCb3JkZXJTdHlsZSI6eyIkaWQiOiIxODciLCJMaW5lQ29sb3IiOnsiJGlkIjoiMTg4IiwiJHR5cGUiOiJOTFJFLkNvbW1vbi5Eb20uU29saWRDb2xvckJydXNoLCBOTFJFLkNvbW1vbiIsIkNvbG9yIjp7IiRpZCI6IjE4OSIsIkEiOjI1NSwiUiI6MjA4LCJHIjoyMDYsIkIiOjIwNn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EtMDlUMTg6MzU6MDAiLCJFbmREYXRlIjoiMjAxOS0xMC0xNVQyMzo1OTowMFoiLCJQZXJjZW50YWdlQ29tcGxldGUiOm51bGwsIlN0eWxlIjp7IiRpZCI6IjE5NCIsIlNoYXBlIjo2LCJTaGFwZVRoaWNrbmVzcyI6MS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TciLCJMaW5lQ29sb3IiOm51bGwsIkxpbmVXZWlnaHQiOjAuMCwiTGluZVR5cGUiOjAsIlBhcmVudFN0eWxlIjpudWxsfSwiUGFyZW50U3R5bGUiOm51bGx9LCJEdXJhdGlvblN0eWxlIjp7IiRpZCI6IjE5OCIsIkZvbnRTZXR0aW5ncyI6eyIkaWQiOiIxOT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wMCIsIkxpbmVDb2xvciI6bnVsbCwiTGluZVdlaWdodCI6MC4wLCJMaW5lVHlwZSI6MCwiUGFyZW50U3R5bGUiOm51bGx9LCJQYXJlbnRTdHlsZSI6bnVsbH0sIkhvcml6b250YWxDb25uZWN0b3JTdHlsZSI6eyIkaWQiOiIyMDEiLCJMaW5lQ29sb3IiOnsiJHJlZiI6Ijk4In0sIkxpbmVXZWlnaHQiOjEuMCwiTGluZVR5cGUiOjAsIlBhcmVudFN0eWxlIjpudWxsfSwiVmVydGljYWxDb25uZWN0b3JTdHlsZSI6eyIkaWQiOiIyMDIiLCJMaW5lQ29sb3IiOnsiJHJlZiI6IjEwMSJ9LCJMaW5lV2VpZ2h0Ijox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jAzIiwiTWFyZ2luIjp7IiRyZWYiOiIxMDQifSwiUGFkZGluZyI6eyIkcmVmIjoiMTA1In0sIkJhY2tncm91bmQiOnsiJGlkIjoiMjA0IiwiQ29sb3IiOnsiJGlkIjoiMjA1IiwiQSI6MjU1LCJSIjoxNjUsIkciOjE2NSwiQiI6MTY1fX0sIklzVmlzaWJsZSI6dHJ1ZSwiV2lkdGgiOjAuMCwiSGVpZ2h0IjoxNi4wLCJCb3JkZXJTdHlsZSI6eyIkaWQiOiIyMDYiLCJMaW5lQ29sb3IiOnsiJHJlZiI6IjEwOSJ9LCJMaW5lV2VpZ2h0IjowLjAsIkxpbmVUeXBlIjowLCJQYXJlbnRTdHlsZSI6bnVsbH0sIlBhcmVudFN0eWxlIjpudWxsfSwiVGl0bGVTdHlsZSI6eyIkaWQiOiIyMDciLCJGb250U2V0dGluZ3MiOnsiJGlkIjoiMjA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kiLCJMaW5lQ29sb3IiOm51bGwsIkxpbmVXZWlnaHQiOjAuMCwiTGluZVR5cGUiOjAsIlBhcmVudFN0eWxlIjpudWxsfSwiUGFyZW50U3R5bGUiOm51bGx9LCJEYXRlU3R5bGUiOnsiJGlkIjoiMjEwIiwiRm9udFNldHRpbmdzIjp7IiRpZCI6IjIx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xMiIsIkxpbmVDb2xvciI6bnVsbCwiTGluZVdlaWdodCI6MC4wLCJMaW5lVHlwZSI6MCwiUGFyZW50U3R5bGUiOm51bGx9LCJQYXJlbnRTdHlsZSI6bnVsbH0sIkRhdGVGb3JtYXQiOnsiJHJlZiI6IjEyNSJ9LCJJc1Zpc2libGUiOmZhbHNlLCJQYXJlbnRTdHlsZSI6bnVsbH0sIkluZGV4IjoxLCJTbWFydER1cmF0aW9uQWN0aXZhdGVkIjpmYWxzZSwiRGF0ZUZvcm1hdCI6eyIkcmVmIjoiMTI1In0sIklkIjoiNGFiMTExYmEtMWRjYy00MzQzLTg0M2MtYTJiNzAyN2YzZGU2IiwiSW1wb3J0SWQiOm51bGwsIlRpdGxlIjoiVGFzayIsIk5vdGUiOm51bGwsIkh5cGVybGluayI6eyIkaWQiOiIyMTMiLCJBZGRyZXNzIjoiIiwiU3ViQWRkcmVzcyI6IiJ9LCJJc0NoYW5nZWQiOmZhbHNlLCJJc05ldyI6ZmFsc2V9LCJJbmRleCI6MH1dLCJNaWxlc3RvbmVzIjpbeyIkaWQiOiIyMTQiLCJJZCI6IjY1NjY5MTM0LWQxOGEtNDNlMi04OTU5LWRjOTcyZWYyNzI1MiIsIkluZGV4IjoyLCJHcm91cElkIjoiNzRkM2ZiZDItZjQ2NC00MWUxLTgyOWItYzU3MjRiODRiZDQxIiwiVGl0bGUiOiJPcHRpbWl6ZSBmb3IgTW9iaWxlIiwiRGF0ZVRpbWUiOiIyMDE5LTA0LTEzVDIzOjU5OjAwWiIsIlBlcmNlbnRhZ2VDb21wbGV0ZSI6bnVsbCwiTm90ZSI6bnVsbCwiU3R5bGUiOnsiJGlkIjoiMjE1Ii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IwIiwiVG9wIjowLCJMZWZ0IjowLCJSaWdodCI6MCwiQm90dG9tIjowfSwiUGFkZGluZyI6eyIkaWQiOiIyMjEiLCJUb3AiOjAsIkxlZnQiOjAsIlJpZ2h0IjowLCJCb3R0b20iOjB9LCJCYWNrZ3JvdW5kIjp7IiRyZWYiOiI3MyJ9LCJJc1Zpc2libGUiOnRydWUsIldpZHRoIjowLjAsIkhlaWdodCI6MC4wLCJCb3JkZXJTdHlsZSI6bnVsbCwiUGFyZW50U3R5bGUiOm51bGx9LCJEYXRlU3R5bGUiOnsiJGlkIjoiMjIyIiwiRm9udFNldHRpbmdzIjp7IiRpZCI6IjIy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yMjQiLCJUb3AiOjAsIkxlZnQiOjAsIlJpZ2h0IjowLCJCb3R0b20iOjB9LCJQYWRkaW5nIjp7IiRpZCI6IjIyNSIsIlRvcCI6MCwiTGVmdCI6MCwiUmlnaHQiOjAsIkJvdHRvbSI6MH0sIkJhY2tncm91bmQiOnsiJHJlZiI6IjgwIn0sIklzVmlzaWJsZSI6ZmFsc2UsIldpZHRoIjowLjAsIkhlaWdodCI6MC4wLCJCb3JkZXJTdHlsZSI6bnVsbCwiUGFyZW50U3R5bGUiOm51bGx9LCJUaXRsZVBvc2l0aW9uIjoiUmlnaHQiLCJEYXRlUG9zaXRpb24iOiJMZWZ0IiwiU2hhcGVUeXBlIjoxNCwiU2hhcGVTaXplIjoxLCJTaGFwZVN0eWxlIjp7IiRpZCI6IjIyNiIsIk1hcmdpbiI6eyIkaWQiOiIyMjciLCJUb3AiOjAsIkxlZnQiOjAsIlJpZ2h0IjowLCJCb3R0b20iOjB9LCJQYWRkaW5nIjp7IiRpZCI6IjIyOCIsIlRvcCI6MCwiTGVmdCI6MCwiUmlnaHQiOjAsIkJvdHRvbSI6MH0sIkJhY2tncm91bmQiOnsiJGlkIjoiMjI5IiwiQ29sb3IiOnsiJGlkIjoiMjMwIiwiQSI6MjU1LCJSIjoyNTUsIkciOjE5MiwiQiI6MH19LCJJc1Zpc2libGUiOnRydWUsIldpZHRoIjoxMy4wLCJIZWlnaHQiOjEzLjAsIkJvcmRlclN0eWxlIjp7IiRpZCI6IjIzMSIsIkxpbmVDb2xvciI6bnVsbCwiTGluZVdlaWdodCI6MC4wLCJMaW5lVHlwZSI6MCwiUGFyZW50U3R5bGUiOm51bGx9LCJQYXJlbnRTdHlsZSI6bnVsbH0sIkRhdGVGb3JtYXQiOnsiJGlkIjoiMjM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MzIiwiQWRkcmVzcyI6IiIsIlN1YkFkZHJlc3MiOiIifSwiSW1wb3J0SWQiOm51bGx9LHsiJGlkIjoiMjM0IiwiSWQiOiIyNjYxNWYzYS00MTZkLTRhMGEtODM1MS0xYWQxN2U1MTMwMTEiLCJJbmRleCI6MywiR3JvdXBJZCI6Ijc0ZDNmYmQyLWY0NjQtNDFlMS04MjliLWM1NzI0Yjg0YmQ0MSIsIlRpdGxlIjoiV2Vic2l0ZSBEZXNpZ24gJiBEZXYiLCJEYXRlVGltZSI6IjIwMTktMDEtMTNUMjM6NTk6MDBaIiwiUGVyY2VudGFnZUNvbXBsZXRlIjpudWxsLCJOb3RlIjpudWxsLCJTdHlsZSI6eyIkaWQiOiIyMzUiLCJUaXRsZVN0eWxlIjp7IiRpZCI6IjIzNiIsIkZvbnRTZXR0aW5ncyI6eyIkaWQiOiIyMzciLCJGb250U2l6ZSI6MTEsIkZvbnROYW1lIjoiQ2FsaWJyaSIsIklzQm9sZCI6dHJ1ZSwiSXNJdGFsaWMiOmZhbHNlLCJJc1VuZGVybGluZWQiOmZhbHNlLCJQYXJlbnRTdHlsZSI6bnVsbH0sIkF1dG9TaXplIjoyLCJGb3JlZ3JvdW5kIjp7IiRpZCI6IjIzOCIsIkNvbG9yIjp7IiRpZCI6IjIzOSIsIkEiOjI1NSwiUiI6MCwiRyI6MCwiQiI6MH19LCJNYXhXaWR0aCI6MTAwLjc3MzMzMzMzMzMzMzM0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QyIiwiTWFyZ2luIjp7IiRyZWYiOiIyMjcifSwiUGFkZGluZyI6eyIkcmVmIjoiMjI4In0sIkJhY2tncm91bmQiOnsiJGlkIjoiMjQzIiwiQ29sb3IiOnsiJGlkIjoiMjQ0IiwiQSI6MjU1LCJSIjoyNTUsIkciOjE5MiwiQiI6MH19LCJJc1Zpc2libGUiOnRydWUsIldpZHRoIjoxMy4wLCJIZWlnaHQiOjEzLjAsIkJvcmRlclN0eWxlIjp7IiRpZCI6IjI0NSIsIkxpbmVDb2xvciI6bnVsbCwiTGluZVdlaWdodCI6MC4wLCJMaW5lVHlwZSI6MCwiUGFyZW50U3R5bGUiOm51bGx9LCJQYXJlbnRTdHlsZSI6bnVsbH0sIkRhdGVGb3JtYXQiOnsiJGlkIjoiMj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Q3IiwiQWRkcmVzcyI6IiIsIlN1YkFkZHJlc3MiOiIifSwiSW1wb3J0SWQiOm51bGx9LHsiJGlkIjoiMjQ4IiwiSWQiOiI1NjFkM2YzNC03ZDFiLTQ1NDQtOTFhYy00ZGU5Nzk3YTNmNGQiLCJJbmRleCI6NCwiR3JvdXBJZCI6Ijc0ZDNmYmQyLWY0NjQtNDFlMS04MjliLWM1NzI0Yjg0YmQ0MSIsIlRpdGxlIjoiRUNvbW1lcmNlIERldiIsIkRhdGVUaW1lIjoiMjAxOS0wNy0xM1QyMzo1OTowMFoiLCJQZXJjZW50YWdlQ29tcGxldGUiOm51bGwsIk5vdGUiOm51bGwsIlN0eWxlIjp7IiRpZCI6IjI0OSI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GlkIjoiMjU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I1NiIsIk1hcmdpbiI6eyIkcmVmIjoiMjI3In0sIlBhZGRpbmciOnsiJHJlZiI6IjIyOCJ9LCJCYWNrZ3JvdW5kIjp7IiRpZCI6IjI1NyIsIkNvbG9yIjp7IiRpZCI6IjI1OCIsIkEiOjI1NSwiUiI6MjU1LCJHIjoxOTIsIkIiOjB9fSwiSXNWaXNpYmxlIjp0cnVlLCJXaWR0aCI6MTMuMCwiSGVpZ2h0IjoxMy4wLCJCb3JkZXJTdHlsZSI6eyIkaWQiOiIyNTkiLCJMaW5lQ29sb3IiOm51bGwsIkxpbmVXZWlnaHQiOjAuMCwiTGluZVR5cGUiOjAsIlBhcmVudFN0eWxlIjpudWxsfSwiUGFyZW50U3R5bGUiOm51bGx9LCJEYXRlRm9ybWF0Ijp7IiRpZCI6IjI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I2MSIsIkFkZHJlc3MiOiIiLCJTdWJBZGRyZXNzIjoiIn0sIkltcG9ydElkIjpudWxsfSx7IiRpZCI6IjI2MiIsIklkIjoiYzgxYjQ2ZDMtMjg0Yy00YjhiLThmMjEtMGZhYTI5MTBmNDliIiwiSW5kZXgiOjUsIkdyb3VwSWQiOiI3NGQzZmJkMi1mNDY0LTQxZTEtODI5Yi1jNTcyNGI4NGJkNDEiLCJUaXRsZSI6IkVDb21tZXJjZSBVcGRhdGUiLCJEYXRlVGltZSI6IjIwMTktMTAtMTNUMjM6NTk6MDBaIiwiUGVyY2VudGFnZUNvbXBsZXRlIjpudWxsLCJOb3RlIjpudWxsLCJTdHlsZSI6eyIkaWQiOiIyNjMiLCJUaXRsZVN0eWxlIjp7IiRpZCI6IjI2NCIsIkZvbnRTZXR0aW5ncyI6eyIkaWQiOiIyNjUiLCJGb250U2l6ZSI6MTEsIkZvbnROYW1lIjoiQ2FsaWJyaSIsIklzQm9sZCI6dHJ1ZSwiSXNJdGFsaWMiOmZhbHNlLCJJc1VuZGVybGluZWQiOmZhbHNlLCJQYXJlbnRTdHlsZSI6bnVsbH0sIkF1dG9TaXplIjoyLCJGb3JlZ3JvdW5kIjp7IiRpZCI6IjI2NiIsIkNvbG9yIjp7IiRpZCI6IjI2NyIsIkEiOjI1NSwiUiI6MCwiRyI6MCwiQiI6MH19LCJNYXhXaWR0aCI6OTAuMj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MjY4IiwiRm9udFNldHRpbmdzIjp7IiRpZCI6IjI2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QsIlNoYXBlU2l6ZSI6MSwiU2hhcGVTdHlsZSI6eyIkaWQiOiIyNzAiLCJNYXJnaW4iOnsiJHJlZiI6IjIyNyJ9LCJQYWRkaW5nIjp7IiRyZWYiOiIyMjgifSwiQmFja2dyb3VuZCI6eyIkaWQiOiIyNzEiLCJDb2xvciI6eyIkaWQiOiIyNzIiLCJBIjoyNTUsIlIiOjI1NSwiRyI6MTkyLCJCIjowfX0sIklzVmlzaWJsZSI6dHJ1ZSwiV2lkdGgiOjEzLjAsIkhlaWdodCI6MTMuMCwiQm9yZGVyU3R5bGUiOnsiJGlkIjoiMjczIiwiTGluZUNvbG9yIjpudWxsLCJMaW5lV2VpZ2h0IjowLjAsIkxpbmVUeXBlIjowLCJQYXJlbnRTdHlsZSI6bnVsbH0sIlBhcmVudFN0eWxlIjpudWxsfSwiRGF0ZUZvcm1hdCI6eyIkaWQiOiIy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yNzUiLCJBZGRyZXNzIjoiIiwiU3ViQWRkcmVzcyI6IiJ9LCJJbXBvcnRJZCI6bnVsbH0seyIkaWQiOiIyNzYiLCJJZCI6IjU5MjBiMDMxLTk5NDctNDM4OC1iZDc3LTM2Y2RjM2YxNjYzZSIsIkluZGV4Ijo2LCJHcm91cElkIjoiOWE0YWI4NTktNTg0Zi00ODk4LTljN2EtNDY0YmE5YTVjMTUxIiwiVGl0bGUiOiJGdW5uZWwgT3B0aW1pemF0aW9uIiwiRGF0ZVRpbWUiOiIyMDE5LTEwLTEzVDIzOjU5OjAwWiIsIlBlcmNlbnRhZ2VDb21wbGV0ZSI6bnVsbCwiTm90ZSI6bnVsbCwiU3R5bGUiOnsiJGlkIjoiMjc3IiwiVGl0bGVTdHlsZSI6eyIkaWQiOiIyNzgiLCJGb250U2V0dGluZ3MiOnsiJGlkIjoiMjc5IiwiRm9udFNpemUiOjExLCJGb250TmFtZSI6IkNhbGlicmkiLCJJc0JvbGQiOnRydWUsIklzSXRhbGljIjpmYWxzZSwiSXNVbmRlcmxpbmVkIjpmYWxzZSwiUGFyZW50U3R5bGUiOm51bGx9LCJBdXRvU2l6ZSI6MCwiRm9yZWdyb3VuZCI6eyIkaWQiOiIyODAiLCJDb2xvciI6eyIkaWQiOiIyO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4MiIsIkZvbnRTZXR0aW5ncyI6eyIkaWQiOiIyODM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g0IiwiTWFyZ2luIjp7IiRyZWYiOiIyMjcifSwiUGFkZGluZyI6eyIkcmVmIjoiMjI4In0sIkJhY2tncm91bmQiOnsiJGlkIjoiMjg1IiwiQ29sb3IiOnsiJGlkIjoiMjg2IiwiQSI6MjU1LCJSIjoyNTUsIkciOjE5MiwiQiI6MH19LCJJc1Zpc2libGUiOnRydWUsIldpZHRoIjoxMy4wLCJIZWlnaHQiOjEzLjAsIkJvcmRlclN0eWxlIjp7IiRpZCI6IjI4NyIsIkxpbmVDb2xvciI6bnVsbCwiTGluZVdlaWdodCI6MC4wLCJMaW5lVHlwZSI6MCwiUGFyZW50U3R5bGUiOm51bGx9LCJQYXJlbnRTdHlsZSI6bnVsbH0sIkRhdGVGb3JtYXQiOnsiJGlkIjoiM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g5IiwiQWRkcmVzcyI6IiIsIlN1YkFkZHJlc3MiOiIifSwiSW1wb3J0SWQiOm51bGx9LHsiJGlkIjoiMjkwIiwiSWQiOiI3MDQ1ZjcwOC1jNTU1LTQzMzgtOTZjNC1mNjcyYmZhMDU4YWUiLCJJbmRleCI6NywiR3JvdXBJZCI6IjlhNGFiODU5LTU4NGYtNDg5OC05YzdhLTQ2NGJhOWE1YzE1MSIsIlRpdGxlIjoiUmVicmFuZCBVcGRhdGUiLCJEYXRlVGltZSI6IjIwMTktMDctMTNUMjM6NTk6MDBaIiwiUGVyY2VudGFnZUNvbXBsZXRlIjpudWxsLCJOb3RlIjpudWxsLCJTdHlsZSI6eyIkaWQiOiIyOTEiLCJUaXRsZVN0eWxlIjp7IiRpZCI6IjI5MiIsIkZvbnRTZXR0aW5ncyI6eyIkaWQiOiIyOTMiLCJGb250U2l6ZSI6MTEsIkZvbnROYW1lIjoiQ2FsaWJyaSIsIklzQm9sZCI6dHJ1ZSwiSXNJdGFsaWMiOmZhbHNlLCJJc1VuZGVybGluZWQiOmZhbHNlLCJQYXJlbnRTdHlsZSI6bnVsbH0sIkF1dG9TaXplIjoyLCJGb3JlZ3JvdW5kIjp7IiRpZCI6IjI5NCIsIkNvbG9yIjp7IiRpZCI6IjI5NSIsIkEiOjI1NSwiUiI6MCwiRyI6MCwiQiI6MH19LCJNYXhXaWR0aCI6NzQuMzk2NjY2NjY2NjY2Njc1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5NiIsIkZvbnRTZXR0aW5ncyI6eyIkaWQiOiIyOTc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k4IiwiTWFyZ2luIjp7IiRyZWYiOiIyMjcifSwiUGFkZGluZyI6eyIkcmVmIjoiMjI4In0sIkJhY2tncm91bmQiOnsiJGlkIjoiMjk5IiwiQ29sb3IiOnsiJGlkIjoiMzAwIiwiQSI6MjU1LCJSIjoyNTUsIkciOjE5MiwiQiI6MH19LCJJc1Zpc2libGUiOnRydWUsIldpZHRoIjoxMy4wLCJIZWlnaHQiOjEzLjAsIkJvcmRlclN0eWxlIjp7IiRpZCI6IjMwMSIsIkxpbmVDb2xvciI6bnVsbCwiTGluZVdlaWdodCI6MC4wLCJMaW5lVHlwZSI6MCwiUGFyZW50U3R5bGUiOm51bGx9LCJQYXJlbnRTdHlsZSI6bnVsbH0sIkRhdGVGb3JtYXQiOnsiJGlkIjoiM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AzIiwiQWRkcmVzcyI6IiIsIlN1YkFkZHJlc3MiOiIifSwiSW1wb3J0SWQiOm51bGx9LHsiJGlkIjoiMzA0IiwiSWQiOiJkNGI0M2FiZC00NThkLTQ2YzktOTY3OS1iNDBhOTFmZGMyMTUiLCJJbmRleCI6OCwiR3JvdXBJZCI6IjlhNGFiODU5LTU4NGYtNDg5OC05YzdhLTQ2NGJhOWE1YzE1MSIsIlRpdGxlIjoiUHVyY2hhc2UgRmxvdyIsIkRhdGVUaW1lIjoiMjAxOS0wNC0xM1QyMzo1OTowMFoiLCJQZXJjZW50YWdlQ29tcGxldGUiOm51bGwsIk5vdGUiOm51bGwsIlN0eWxlIjp7IiRpZCI6IjMwNSIsIlRpdGxlU3R5bGUiOnsiJGlkIjoiMzA2IiwiRm9udFNldHRpbmdzIjp7IiRpZCI6IjMwNyIsIkZvbnRTaXplIjoxMSwiRm9udE5hbWUiOiJDYWxpYnJpIiwiSXNCb2xkIjp0cnVlLCJJc0l0YWxpYyI6ZmFsc2UsIklzVW5kZXJsaW5lZCI6ZmFsc2UsIlBhcmVudFN0eWxlIjpudWxsfSwiQXV0b1NpemUiOjAsIkZvcmVncm91bmQiOnsiJGlkIjoiMzA4IiwiQ29sb3IiOnsiJGlkIjoiMzA5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TAiLCJGb250U2V0dGluZ3MiOnsiJGlkIjoiMzE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xMiIsIk1hcmdpbiI6eyIkcmVmIjoiMjI3In0sIlBhZGRpbmciOnsiJHJlZiI6IjIyOCJ9LCJCYWNrZ3JvdW5kIjp7IiRpZCI6IjMxMyIsIkNvbG9yIjp7IiRpZCI6IjMxNCIsIkEiOjI1NSwiUiI6MjU1LCJHIjoxOTIsIkIiOjB9fSwiSXNWaXNpYmxlIjp0cnVlLCJXaWR0aCI6MTMuMCwiSGVpZ2h0IjoxMy4wLCJCb3JkZXJTdHlsZSI6eyIkaWQiOiIzMTUiLCJMaW5lQ29sb3IiOm51bGwsIkxpbmVXZWlnaHQiOjAuMCwiTGluZVR5cGUiOjAsIlBhcmVudFN0eWxlIjpudWxsfSwiUGFyZW50U3R5bGUiOm51bGx9LCJEYXRlRm9ybWF0Ijp7IiRpZCI6IjM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xNyIsIkFkZHJlc3MiOiIiLCJTdWJBZGRyZXNzIjoiIn0sIkltcG9ydElkIjpudWxsfSx7IiRpZCI6IjMxOCIsIklkIjoiYzgzYzYzZGQtNWQzMC00MDkxLTgyMWItMGVjZjNmOGJlMmI5IiwiSW5kZXgiOjksIkdyb3VwSWQiOm51bGwsIlRpdGxlIjoiQmxvZyBEZXNpZ24gVXBkYXRlIiwiRGF0ZVRpbWUiOiIyMDE5LTA3LTEzVDIzOjU5OjAwWiIsIlBlcmNlbnRhZ2VDb21wbGV0ZSI6bnVsbCwiTm90ZSI6bnVsbCwiU3R5bGUiOnsiJGlkIjoiMzE5IiwiVGl0bGVTdHlsZSI6eyIkaWQiOiIzMjAiLCJGb250U2V0dGluZ3MiOnsiJGlkIjoiMzIxIiwiRm9udFNpemUiOjExLCJGb250TmFtZSI6IkNhbGlicmkiLCJJc0JvbGQiOnRydWUsIklzSXRhbGljIjpmYWxzZSwiSXNVbmRlcmxpbmVkIjpmYWxzZSwiUGFyZW50U3R5bGUiOm51bGx9LCJBdXRvU2l6ZSI6MiwiRm9yZWdyb3VuZCI6eyIkaWQiOiIzMjIiLCJDb2xvciI6eyIkaWQiOiIzMjMiLCJBIjoyNTUsIlIiOjAsIkciOjAsIkIiOjB9fSwiTWF4V2lkdGgiOjg5LjE3NjY2NjY2NjY2NjY3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jQiLCJGb250U2V0dGluZ3MiOnsiJGlkIjoiMzI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yNiIsIk1hcmdpbiI6eyIkcmVmIjoiMjI3In0sIlBhZGRpbmciOnsiJHJlZiI6IjIyOCJ9LCJCYWNrZ3JvdW5kIjp7IiRpZCI6IjMyNyIsIkNvbG9yIjp7IiRpZCI6IjMyOCIsIkEiOjI1NSwiUiI6MjU1LCJHIjoxOTIsIkIiOjB9fSwiSXNWaXNpYmxlIjp0cnVlLCJXaWR0aCI6MTMuMCwiSGVpZ2h0IjoxMy4wLCJCb3JkZXJTdHlsZSI6eyIkaWQiOiIzMjkiLCJMaW5lQ29sb3IiOm51bGwsIkxpbmVXZWlnaHQiOjAuMCwiTGluZVR5cGUiOjAsIlBhcmVudFN0eWxlIjpudWxsfSwiUGFyZW50U3R5bGUiOm51bGx9LCJEYXRlRm9ybWF0Ijp7IiRpZCI6IjM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zMSIsIkFkZHJlc3MiOiIiLCJTdWJBZGRyZXNzIjoiIn0sIkltcG9ydElkIjpudWxsfV19LHsiJGlkIjoiMzMyIiwiSWQiOiJlNWYyYjU0Yy1jMDliLTQ4NDYtOTdhNi0wMTQ3ZmI3NjNkOTAiLCJJbmRleCI6MSwiSGVhZGVyVGV4dCI6IlNFTy9TRU0iLCJTdHlsZSI6eyIkaWQiOiIzMzMiLCJIZWFkZXJTdHlsZSI6eyIkaWQiOiIzMzQiLCJUZXh0U3R5bGUiOnsiJGlkIjoiMzM1IiwiRm9udFNldHRpbmdzIjp7IiRpZCI6IjMzNiIsIkZvbnRTaXplIjoxMiwiRm9udE5hbWUiOiJDYWxpYnJpIiwiSXNCb2xkIjp0cnVlLCJJc0l0YWxpYyI6ZmFsc2UsIklzVW5kZXJsaW5lZCI6ZmFsc2UsIlBhcmVudFN0eWxlIjpudWxsfSwiQXV0b1NpemUiOjAsIkZvcmVncm91bmQiOnsiJGlkIjoiMzM3IiwiQ29sb3IiOnsiJGlkIjoiMzM4IiwiQSI6MjU1LCJSIjoyNywiRyI6MTYsIkIiOjE5fX0sIk1heFdpZHRoIjowLjAsIk1heEhlaWdodCI6MC4wLCJTbWFydEZvcmVncm91bmRJc0FjdGl2ZSI6ZmFsc2UsIkhvcml6b250YWxBbGlnbm1lbnQiOjAsIlZlcnRpY2FsQWxpZ25tZW50IjowLCJTbWFydEZvcmVncm91bmQiOm51bGwsIkJhY2tncm91bmRGaWxsVHlwZSI6MCwiTWFyZ2luIjp7IiRyZWYiOiIxNzAifSwiUGFkZGluZyI6eyIkcmVmIjoiMTcxIn0sIkJhY2tncm91bmQiOm51bGwsIklzVmlzaWJsZSI6ZmFsc2UsIldpZHRoIjowLjAsIkhlaWdodCI6MC4wLCJCb3JkZXJTdHlsZSI6bnVsbCwiUGFyZW50U3R5bGUiOm51bGx9LCJSZWN0YW5nbGVTdHlsZSI6eyIkaWQiOiIzMzkiLCJNYXJnaW4iOnsiJHJlZiI6IjE3MyJ9LCJQYWRkaW5nIjp7IiRyZWYiOiIxNzQifSwiQmFja2dyb3VuZCI6eyIkaWQiOiIzNDAiLCJDb2xvciI6eyIkaWQiOiIzNDEiLCJBIjoyNTUsIlIiOjExMiwiRyI6MTczLCJCIjo3MX19LCJJc1Zpc2libGUiOmZhbHNlLCJXaWR0aCI6MC4wLCJIZWlnaHQiOjAuMCwiQm9yZGVyU3R5bGUiOnsiJGlkIjoiMzQyIiwiTGluZUNvbG9yIjp7IiRpZCI6IjM0MyIsIiR0eXBlIjoiTkxSRS5Db21tb24uRG9tLlNvbGlkQ29sb3JCcnVzaCwgTkxSRS5Db21tb24iLCJDb2xvciI6eyIkaWQiOiIzNDQiLCJBIjoyNTUsIlIiOjI3LCJHIjoxNiwiQiI6MTl9fSwiTGluZVdlaWdodCI6MC4wLCJMaW5lVHlwZSI6MCwiUGFyZW50U3R5bGUiOm51bGx9LCJQYXJlbnRTdHlsZSI6bnVsbH0sIk1hcmdpbiI6eyIkcmVmIjoiMTgwIn0sIlBhZGRpbmciOnsiJHJlZiI6IjE4MSJ9LCJCYWNrZ3JvdW5kIjpudWxsLCJJc1Zpc2libGUiOnRydWUsIldpZHRoIjowLjAsIkhlaWdodCI6MC4wLCJCb3JkZXJTdHlsZSI6bnVsbCwiUGFyZW50U3R5bGUiOm51bGx9LCJCYWNrZ3JvdW5kU3R5bGUiOnsiJGlkIjoiMzQ1IiwiTWFyZ2luIjp7IiRyZWYiOiIxODMifSwiUGFkZGluZyI6eyIkcmVmIjoiMTg0In0sIkJhY2tncm91bmQiOnsiJGlkIjoiMzQ2IiwiQ29sb3IiOnsiJGlkIjoiMzQ3IiwiQSI6MzgsIlIiOjExMiwiRyI6MTczLCJCIjo3MX19LCJJc1Zpc2libGUiOnRydWUsIldpZHRoIjowLjAsIkhlaWdodCI6MC4wLCJCb3JkZXJTdHlsZSI6eyIkaWQiOiIzNDgiLCJMaW5lQ29sb3IiOnsiJGlkIjoiMzQ5IiwiJHR5cGUiOiJOTFJFLkNvbW1vbi5Eb20uU29saWRDb2xvckJydXNoLCBOTFJFLkNvbW1vbiIsIkNvbG9yIjp7IiRpZCI6IjM1M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MzUxIiwiSWQiOiJhZWM5OGJhNC1kZjE4LTRjODgtODFhMC0xMWE4NmI0NmEzZDciLCJJbmRleCI6MCwiR3JvdXBJZCI6IjU2ZjVlMDA3LWE3ZmItNDBiNC1iYzU2LTNjNGM4ODI4NTJkZCIsIlRpdGxlIjoiU0VPIEF1ZGl0IiwiRGF0ZVRpbWUiOiIyMDE5LTAxLTEzVDIzOjU5OjAwWiIsIlBlcmNlbnRhZ2VDb21wbGV0ZSI6bnVsbCwiTm90ZSI6bnVsbCwiU3R5bGUiOnsiJGlkIjoiMzUyIiwiVGl0bGVTdHlsZSI6eyIkaWQiOiIzNTMiLCJGb250U2V0dGluZ3MiOnsiJGlkIjoiMzU0IiwiRm9udFNpemUiOjExLCJGb250TmFtZSI6IkNhbGlicmkiLCJJc0JvbGQiOnRydWUsIklzSXRhbGljIjpmYWxzZSwiSXNVbmRlcmxpbmVkIjpmYWxzZSwiUGFyZW50U3R5bGUiOm51bGx9LCJBdXRvU2l6ZSI6MCwiRm9yZWdyb3VuZCI6eyIkaWQiOiIzNTUiLCJDb2xvciI6eyIkaWQiOiIz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U3IiwiVG9wIjowLCJMZWZ0IjowLCJSaWdodCI6MCwiQm90dG9tIjowfSwiUGFkZGluZyI6eyIkaWQiOiIzNTgiLCJUb3AiOjAsIkxlZnQiOjAsIlJpZ2h0IjowLCJCb3R0b20iOjB9LCJCYWNrZ3JvdW5kIjp7IiRpZCI6IjM1OSIsIkNvbG9yIjp7IiRpZCI6IjM2MCIsIkEiOjAsIlIiOjAsIkciOjAsIkIiOjB9fSwiSXNWaXNpYmxlIjp0cnVlLCJXaWR0aCI6MC4wLCJIZWlnaHQiOjAuMCwiQm9yZGVyU3R5bGUiOm51bGwsIlBhcmVudFN0eWxlIjpudWxsfSwiRGF0ZVN0eWxlIjp7IiRpZCI6IjM2MSIsIkZvbnRTZXR0aW5ncyI6eyIkaWQiOiIz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zYzIiwiVG9wIjowLCJMZWZ0IjowLCJSaWdodCI6MCwiQm90dG9tIjowfSwiUGFkZGluZyI6eyIkaWQiOiIzNjQiLCJUb3AiOjAsIkxlZnQiOjAsIlJpZ2h0IjowLCJCb3R0b20iOjB9LCJCYWNrZ3JvdW5kIjp7IiRpZCI6IjM2NSIsIkNvbG9yIjp7IiRyZWYiOiIzNjAifX0sIklzVmlzaWJsZSI6ZmFsc2UsIldpZHRoIjowLjAsIkhlaWdodCI6MC4wLCJCb3JkZXJTdHlsZSI6bnVsbCwiUGFyZW50U3R5bGUiOm51bGx9LCJUaXRsZVBvc2l0aW9uIjoiUmlnaHQiLCJEYXRlUG9zaXRpb24iOiJMZWZ0IiwiU2hhcGVUeXBlIjoxLCJTaGFwZVNpemUiOjEsIlNoYXBlU3R5bGUiOnsiJGlkIjoiMzY2IiwiTWFyZ2luIjp7IiRpZCI6IjM2NyIsIlRvcCI6MCwiTGVmdCI6MCwiUmlnaHQiOjAsIkJvdHRvbSI6MH0sIlBhZGRpbmciOnsiJGlkIjoiMzY4IiwiVG9wIjowLCJMZWZ0IjowLCJSaWdodCI6MCwiQm90dG9tIjowfSwiQmFja2dyb3VuZCI6eyIkaWQiOiIzNjkiLCJDb2xvciI6eyIkaWQiOiIzNzAiLCJBIjoyNTUsIlIiOjExMiwiRyI6MTczLCJCIjo3MX19LCJJc1Zpc2libGUiOnRydWUsIldpZHRoIjoxMy4wLCJIZWlnaHQiOjEzLjAsIkJvcmRlclN0eWxlIjp7IiRpZCI6IjM3MSIsIkxpbmVDb2xvciI6bnVsbCwiTGluZVdlaWdodCI6MC4wLCJMaW5lVHlwZSI6MCwiUGFyZW50U3R5bGUiOm51bGx9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czIiwiQWRkcmVzcyI6IiIsIlN1YkFkZHJlc3MiOiIifSwiSW1wb3J0SWQiOm51bGx9LHsiJGlkIjoiMzc0IiwiSWQiOiI3NTgyYzU0Yy02MGE0LTQ3ZDgtYjhlNy0xZWRmYjk4YWFmNDAiLCJJbmRleCI6MSwiR3JvdXBJZCI6IjU2ZjVlMDA3LWE3ZmItNDBiNC1iYzU2LTNjNGM4ODI4NTJkZCIsIlRpdGxlIjoiU0VPIE9wdGltaXphdGlvbiIsIkRhdGVUaW1lIjoiMjAxOS0wNC0xM1QyMzo1OTowMFoiLCJQZXJjZW50YWdlQ29tcGxldGUiOm51bGwsIk5vdGUiOm51bGwsIlN0eWxlIjp7IiRpZCI6IjM3NSIsIlRpdGxlU3R5bGUiOnsiJGlkIjoiMzc2IiwiRm9udFNldHRpbmdzIjp7IiRpZCI6IjM3NyIsIkZvbnRTaXplIjoxMSwiRm9udE5hbWUiOiJDYWxpYnJpIiwiSXNCb2xkIjp0cnVlLCJJc0l0YWxpYyI6ZmFsc2UsIklzVW5kZXJsaW5lZCI6ZmFsc2UsIlBhcmVudFN0eWxlIjpudWxsfSwiQXV0b1NpemUiOjAsIkZvcmVncm91bmQiOnsiJGlkIjoiMzc4IiwiQ29sb3IiOnsiJGlkIjoiMzc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4MCIsIlRvcCI6MCwiTGVmdCI6MCwiUmlnaHQiOjAsIkJvdHRvbSI6MH0sIlBhZGRpbmciOnsiJGlkIjoiMzgxIiwiVG9wIjowLCJMZWZ0IjowLCJSaWdodCI6MCwiQm90dG9tIjowfSwiQmFja2dyb3VuZCI6eyIkcmVmIjoiMzU5In0sIklzVmlzaWJsZSI6dHJ1ZSwiV2lkdGgiOjAuMCwiSGVpZ2h0IjowLjAsIkJvcmRlclN0eWxlIjpudWxsLCJQYXJlbnRTdHlsZSI6bnVsbH0sIkRhdGVTdHlsZSI6eyIkaWQiOiIzODIiLCJGb250U2V0dGluZ3MiOnsiJGlkIjoiMzg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M4NCIsIlRvcCI6MCwiTGVmdCI6MCwiUmlnaHQiOjAsIkJvdHRvbSI6MH0sIlBhZGRpbmciOnsiJGlkIjoiMzg1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Mzg2IiwiTWFyZ2luIjp7IiRpZCI6IjM4NyIsIlRvcCI6MCwiTGVmdCI6MCwiUmlnaHQiOjAsIkJvdHRvbSI6MH0sIlBhZGRpbmciOnsiJGlkIjoiMzg4IiwiVG9wIjowLCJMZWZ0IjowLCJSaWdodCI6MCwiQm90dG9tIjowfSwiQmFja2dyb3VuZCI6eyIkaWQiOiIzODkiLCJDb2xvciI6eyIkaWQiOiIzOTAiLCJBIjoyNTUsIlIiOjExMiwiRyI6MTczLCJCIjo3MX19LCJJc1Zpc2libGUiOnRydWUsIldpZHRoIjoxMy4wLCJIZWlnaHQiOjEzLjAsIkJvcmRlclN0eWxlIjp7IiRpZCI6IjM5MSIsIkxpbmVDb2xvciI6bnVsbCwiTGluZVdlaWdodCI6MC4wLCJMaW5lVHlwZSI6MCwiUGFyZW50U3R5bGUiOm51bGx9LCJQYXJlbnRTdHlsZSI6bnVsbH0sIkRhdGVGb3JtYXQiOnsiJGlkIjoiMz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kzIiwiQWRkcmVzcyI6IiIsIlN1YkFkZHJlc3MiOiIifSwiSW1wb3J0SWQiOm51bGx9LHsiJGlkIjoiMzk0IiwiSWQiOiJjMDgzZGNiMi1jMTljLTRjMGEtOTY0Ni1iNTY2ZTE0MDA4MDkiLCJJbmRleCI6MiwiR3JvdXBJZCI6IjU2ZjVlMDA3LWE3ZmItNDBiNC1iYzU2LTNjNGM4ODI4NTJkZCIsIlRpdGxlIjoiU29jaWFsIE1lZGlhIENhbXBhaWduIiwiRGF0ZVRpbWUiOiIyMDE5LTA3LTEzVDIzOjU5OjAwWiIsIlBlcmNlbnRhZ2VDb21wbGV0ZSI6bnVsbCwiTm90ZSI6bnVsbCwiU3R5bGUiOnsiJGlkIjoiMzk1IiwiVGl0bGVTdHlsZSI6eyIkaWQiOiIzOTYiLCJGb250U2V0dGluZ3MiOnsiJGlkIjoiMzk3IiwiRm9udFNpemUiOjExLCJGb250TmFtZSI6IkNhbGlicmkiLCJJc0JvbGQiOnRydWUsIklzSXRhbGljIjpmYWxzZSwiSXNVbmRlcmxpbmVkIjpmYWxzZSwiUGFyZW50U3R5bGUiOm51bGx9LCJBdXRvU2l6ZSI6MCwiRm9yZWdyb3VuZCI6eyIkaWQiOiIzOTgiLCJDb2xvciI6eyIkaWQiOiIzOT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wMCIsIkZvbnRTZXR0aW5ncyI6eyIkaWQiOiI0M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DIiLCJNYXJnaW4iOnsiJHJlZiI6IjIyNyJ9LCJQYWRkaW5nIjp7IiRyZWYiOiIyMjgifSwiQmFja2dyb3VuZCI6eyIkaWQiOiI0MDMiLCJDb2xvciI6eyIkaWQiOiI0MDQiLCJBIjoyNTUsIlIiOjExMiwiRyI6MTczLCJCIjo3MX19LCJJc1Zpc2libGUiOnRydWUsIldpZHRoIjoxMy4wLCJIZWlnaHQiOjEz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A3IiwiQWRkcmVzcyI6IiIsIlN1YkFkZHJlc3MiOiIifSwiSW1wb3J0SWQiOm51bGx9LHsiJGlkIjoiNDA4IiwiSWQiOiI3MzE5MTM3Zi1kZjc5LTQ0MjctOWQ3OS1kMDM1MmNiZjJjOTMiLCJJbmRleCI6MywiR3JvdXBJZCI6IjU2ZjVlMDA3LWE3ZmItNDBiNC1iYzU2LTNjNGM4ODI4NTJkZCIsIlRpdGxlIjoiU0VPIFJldmlldyIsIkRhdGVUaW1lIjoiMjAxOS0xMC0xM1QyMzo1OTowMFoiLCJQZXJjZW50YWdlQ29tcGxldGUiOm51bGwsIk5vdGUiOm51bGwsIlN0eWxlIjp7IiRpZCI6IjQwOSI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MTgiLCJNYXJnaW4iOnsiJHJlZiI6IjYwIn0sIlBhZGRpbmciOnsiJHJlZiI6IjYxIn0sIkJhY2tncm91bmQiOnsiJGlkIjoiNDE5IiwiQ29sb3IiOnsiJGlkIjoiNDIwIiwiQSI6MjU1LCJSIjoxMTIsIkciOjE3MywiQiI6NzF9fSwiSXNWaXNpYmxlIjp0cnVlLCJXaWR0aCI6MTguMCwiSGVpZ2h0IjoyMC4wLCJCb3JkZXJTdHlsZSI6eyIkaWQiOiI0MjEiLCJMaW5lQ29sb3IiOm51bGwsIkxpbmVXZWlnaHQiOjAuMCwiTGluZVR5cGUiOjAsIlBhcmVudFN0eWxlIjpudWxsfSwiUGFyZW50U3R5bGUiOm51bGx9LCJEYXRlRm9ybWF0Ijp7IiRyZWYiOiI4MSJ9LCJJc1Zpc2libGUiOnRydWV9LCJIeXBlcmxpbmsiOnsiJGlkIjoiNDIyIiwiQWRkcmVzcyI6IiIsIlN1YkFkZHJlc3MiOiIifSwiSW1wb3J0SWQiOm51bGx9LHsiJGlkIjoiNDIzIiwiSWQiOiJlNTIzYjU2My0yNTRkLTQ5NWUtYjAwMi01MjEwZWU1NjY5MmUiLCJJbmRleCI6NCwiR3JvdXBJZCI6ImVjMDBlNGVkLTc4MzktNDNlOC04ZTkxLWFjY2UxYWU1MGEyMSIsIlRpdGxlIjoiU0VNIENhbXBhaWduIiwiRGF0ZVRpbWUiOiIyMDE5LTA0LTEzVDIzOjU5OjAwWiIsIlBlcmNlbnRhZ2VDb21wbGV0ZSI6bnVsbCwiTm90ZSI6bnVsbCwiU3R5bGUiOnsiJGlkIjoiNDI0IiwiVGl0bGVTdHlsZSI6eyIkaWQiOiI0MjUiLCJGb250U2V0dGluZ3MiOnsiJGlkIjoiNDI2IiwiRm9udFNpemUiOjExLCJGb250TmFtZSI6IkNhbGlicmkiLCJJc0JvbGQiOnRydWUsIklzSXRhbGljIjpmYWxzZSwiSXNVbmRlcmxpbmVkIjpmYWxzZSwiUGFyZW50U3R5bGUiOm51bGx9LCJBdXRvU2l6ZSI6MCwiRm9yZWdyb3VuZCI6eyIkaWQiOiI0MjciLCJDb2xvciI6eyIkaWQiOiI0Mj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yOSIsIkZvbnRTZXR0aW5ncyI6eyIkaWQiOiI0Mz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zEiLCJNYXJnaW4iOnsiJHJlZiI6IjIyNyJ9LCJQYWRkaW5nIjp7IiRyZWYiOiIyMjgifSwiQmFja2dyb3VuZCI6eyIkaWQiOiI0MzIiLCJDb2xvciI6eyIkaWQiOiI0MzMiLCJBIjoyNTUsIlIiOjExMiwiRyI6MTczLCJCIjo3MX19LCJJc1Zpc2libGUiOnRydWUsIldpZHRoIjoxMy4wLCJIZWlnaHQiOjEzLjAsIkJvcmRlclN0eWxlIjp7IiRpZCI6IjQzNCIsIkxpbmVDb2xvciI6bnVsbCwiTGluZVdlaWdodCI6MC4wLCJMaW5lVHlwZSI6MCwiUGFyZW50U3R5bGUiOm51bGx9LCJQYXJlbnRTdHlsZSI6bnVsbH0sIkRhdGVGb3JtYXQiOnsiJGlkIjoiND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M2IiwiQWRkcmVzcyI6IiIsIlN1YkFkZHJlc3MiOiIifSwiSW1wb3J0SWQiOm51bGx9LHsiJGlkIjoiNDM3IiwiSWQiOiIwNDViZWI5NS1kMDQwLTQ4N2UtYWY3Ny1iMzMxMWU1ZDIwZjAiLCJJbmRleCI6NSwiR3JvdXBJZCI6ImVjMDBlNGVkLTc4MzktNDNlOC04ZTkxLWFjY2UxYWU1MGEyMSIsIlRpdGxlIjoiQmxvZyBDYW1wYWlnbiIsIkRhdGVUaW1lIjoiMjAxOS0wNy0xM1QyMzo1OTowMFoiLCJQZXJjZW50YWdlQ29tcGxldGUiOm51bGwsIk5vdGUiOm51bGwsIlN0eWxlIjp7IiRpZCI6IjQzOCIsIlRpdGxlU3R5bGUiOnsiJGlkIjoiNDM5IiwiRm9udFNldHRpbmdzIjp7IiRpZCI6IjQ0MCIsIkZvbnRTaXplIjoxMSwiRm9udE5hbWUiOiJDYWxpYnJpIiwiSXNCb2xkIjp0cnVlLCJJc0l0YWxpYyI6ZmFsc2UsIklzVW5kZXJsaW5lZCI6ZmFsc2UsIlBhcmVudFN0eWxlIjpudWxsfSwiQXV0b1NpemUiOjAsIkZvcmVncm91bmQiOnsiJGlkIjoiNDQxIiwiQ29sb3IiOnsiJGlkIjoiNDQ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NDMiLCJGb250U2V0dGluZ3MiOnsiJGlkIjoiNDQ0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Q1IiwiTWFyZ2luIjp7IiRyZWYiOiIyMjcifSwiUGFkZGluZyI6eyIkcmVmIjoiMjI4In0sIkJhY2tncm91bmQiOnsiJGlkIjoiNDQ2IiwiQ29sb3IiOnsiJGlkIjoiNDQ3IiwiQSI6MjU1LCJSIjoxMTIsIkciOjE3MywiQiI6NzF9fSwiSXNWaXNpYmxlIjp0cnVlLCJXaWR0aCI6MTMuMCwiSGVpZ2h0IjoxMy4wLCJCb3JkZXJTdHlsZSI6eyIkaWQiOiI0NDgiLCJMaW5lQ29sb3IiOm51bGwsIkxpbmVXZWlnaHQiOjAuMCwiTGluZVR5cGUiOjAsIlBhcmVudFN0eWxlIjpudWxsfSwiUGFyZW50U3R5bGUiOm51bGx9LCJEYXRlRm9ybWF0Ijp7IiRpZCI6IjQ0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1MCIsIkFkZHJlc3MiOiIiLCJTdWJBZGRyZXNzIjoiIn0sIkltcG9ydElkIjpudWxsfSx7IiRpZCI6IjQ1MSIsIklkIjoiY2IzMTk1MTUtMzMwYS00Njg2LWFkYWMtZTc1MDY2OTQ1NWExIiwiSW5kZXgiOjYsIkdyb3VwSWQiOiJlYzAwZTRlZC03ODM5LTQzZTgtOGU5MS1hY2NlMWFlNTBhMjEiLCJUaXRsZSI6IlNFTSBBdWRpdCIsIkRhdGVUaW1lIjoiMjAxOS0wMS0xM1QyMzo1OTowMFoiLCJQZXJjZW50YWdlQ29tcGxldGUiOm51bGwsIk5vdGUiOm51bGwsIlN0eWxlIjp7IiRpZCI6IjQ1MiIsIlRpdGxlU3R5bGUiOnsiJGlkIjoiNDUzIiwiRm9udFNldHRpbmdzIjp7IiRpZCI6IjQ1NCIsIkZvbnRTaXplIjoxMSwiRm9udE5hbWUiOiJDYWxpYnJpIiwiSXNCb2xkIjp0cnVlLCJJc0l0YWxpYyI6ZmFsc2UsIklzVW5kZXJsaW5lZCI6ZmFsc2UsIlBhcmVudFN0eWxlIjpudWxsfSwiQXV0b1NpemUiOjAsIkZvcmVncm91bmQiOnsiJGlkIjoiNDU1IiwiQ29sb3IiOnsiJGlkIjoiNDU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1NyIsIlRvcCI6MCwiTGVmdCI6MCwiUmlnaHQiOjAsIkJvdHRvbSI6MH0sIlBhZGRpbmciOnsiJGlkIjoiNDU4IiwiVG9wIjowLCJMZWZ0IjowLCJSaWdodCI6MCwiQm90dG9tIjowfSwiQmFja2dyb3VuZCI6eyIkcmVmIjoiMzU5In0sIklzVmlzaWJsZSI6dHJ1ZSwiV2lkdGgiOjAuMCwiSGVpZ2h0IjowLjAsIkJvcmRlclN0eWxlIjpudWxsLCJQYXJlbnRTdHlsZSI6bnVsbH0sIkRhdGVTdHlsZSI6eyIkaWQiOiI0NTkiLCJGb250U2V0dGluZ3MiOnsiJGlkIjoiNDYw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Q2MSIsIlRvcCI6MCwiTGVmdCI6MCwiUmlnaHQiOjAsIkJvdHRvbSI6MH0sIlBhZGRpbmciOnsiJGlkIjoiNDYy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NDYzIiwiTWFyZ2luIjp7IiRpZCI6IjQ2NCIsIlRvcCI6MCwiTGVmdCI6MCwiUmlnaHQiOjAsIkJvdHRvbSI6MH0sIlBhZGRpbmciOnsiJGlkIjoiNDY1IiwiVG9wIjowLCJMZWZ0IjowLCJSaWdodCI6MCwiQm90dG9tIjowfSwiQmFja2dyb3VuZCI6eyIkaWQiOiI0NjYiLCJDb2xvciI6eyIkaWQiOiI0NjciLCJBIjoyNTUsIlIiOjExMiwiRyI6MTczLCJCIjo3MX19LCJJc1Zpc2libGUiOnRydWUsIldpZHRoIjoxMy4wLCJIZWlnaHQiOjEzLjAsIkJvcmRlclN0eWxlIjp7IiRpZCI6IjQ2OCIsIkxpbmVDb2xvciI6bnVsbCwiTGluZVdlaWdodCI6MC4wLCJMaW5lVHlwZSI6MCwiUGFyZW50U3R5bGUiOm51bGx9LCJQYXJlbnRTdHlsZSI6bnVsbH0sIkRhdGVGb3JtYXQiOnsiJGlkIjoiNDY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cwIiwiQWRkcmVzcyI6IiIsIlN1YkFkZHJlc3MiOiIifSwiSW1wb3J0SWQiOm51bGx9LHsiJGlkIjoiNDcxIiwiSWQiOiIzNGIwYTg5NC04YTg0LTRlYzAtOTcxYS1kOGVlZTcyNDY4YzEiLCJJbmRleCI6NywiR3JvdXBJZCI6ImVjMDBlNGVkLTc4MzktNDNlOC04ZTkxLWFjY2UxYWU1MGEyMSIsIlRpdGxlIjoiU0VNIFJldmlldyIsIkRhdGVUaW1lIjoiMjAxOS0xMC0xM1QyMzo1OTowMFoiLCJQZXJjZW50YWdlQ29tcGxldGUiOm51bGwsIk5vdGUiOm51bGwsIlN0eWxlIjp7IiRpZCI6IjQ3MiIsIlRpdGxlU3R5bGUiOnsiJGlkIjoiNDczIiwiRm9udFNldHRpbmdzIjp7IiRpZCI6IjQ3NCIsIkZvbnRTaXplIjoxMSwiRm9udE5hbWUiOiJDYWxpYnJpIiwiSXNCb2xkIjp0cnVlLCJJc0l0YWxpYyI6ZmFsc2UsIklzVW5kZXJsaW5lZCI6ZmFsc2UsIlBhcmVudFN0eWxlIjpudWxsfSwiQXV0b1NpemUiOjAsIkZvcmVncm91bmQiOnsiJGlkIjoiNDc1IiwiQ29sb3IiOnsiJGlkIjoiNDc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3IiwiRm9udFNldHRpbmdzIjp7IiRpZCI6IjQ3OCIsIkZvbnRTaXplIjoxMCwiRm9udE5hbWUiOiJDYWxpYnJpIiwiSXNCb2xkIjpmYWxzZSwiSXNJdGFsaWMiOmZhbHNlLCJJc1VuZGVybGluZWQiOmZhbHNlLCJQYXJlbnRTdHlsZSI6bnVsbH0sIkF1dG9TaXplIjowLCJGb3JlZ3JvdW5kIjp7IiRpZCI6IjQ3OSIsIkNvbG9yIjp7IiRpZCI6IjQ4M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ODEiLCJNYXJnaW4iOnsiJHJlZiI6IjYwIn0sIlBhZGRpbmciOnsiJHJlZiI6IjYxIn0sIkJhY2tncm91bmQiOnsiJGlkIjoiNDgyIiwiQ29sb3IiOnsiJGlkIjoiNDgzIiwiQSI6MjU1LCJSIjoxMTIsIkciOjE3MywiQiI6NzF9fSwiSXNWaXNpYmxlIjp0cnVlLCJXaWR0aCI6MTguMCwiSGVpZ2h0IjoyMC4wLCJCb3JkZXJTdHlsZSI6eyIkaWQiOiI0ODQiLCJMaW5lQ29sb3IiOm51bGwsIkxpbmVXZWlnaHQiOjAuMCwiTGluZVR5cGUiOjAsIlBhcmVudFN0eWxlIjpudWxsfSwiUGFyZW50U3R5bGUiOm51bGx9LCJEYXRlRm9ybWF0Ijp7IiRyZWYiOiI4MSJ9LCJJc1Zpc2libGUiOnRydWV9LCJIeXBlcmxpbmsiOnsiJGlkIjoiNDg1IiwiQWRkcmVzcyI6IiIsIlN1YkFkZHJlc3MiOiIifSwiSW1wb3J0SWQiOm51bGx9LHsiJGlkIjoiNDg2IiwiSWQiOiI1NTBhNWJmNS1lYmEwLTQyOTQtOTJhNC0yY2VjYmI1NWVhMDMiLCJJbmRleCI6OCwiR3JvdXBJZCI6IiIsIlRpdGxlIjoiQnJhbmQgQ2hhbmdlIiwiRGF0ZVRpbWUiOiIyMDE5LTA3LTEzVDIzOjU5OjAwWiIsIlBlcmNlbnRhZ2VDb21wbGV0ZSI6bnVsbCwiTm90ZSI6bnVsbCwiU3R5bGUiOnsiJGlkIjoiNDg3IiwiVGl0bGVTdHlsZSI6eyIkaWQiOiI0ODgiLCJGb250U2V0dGluZ3MiOnsiJGlkIjoiNDg5IiwiRm9udFNpemUiOjExLCJGb250TmFtZSI6IkNhbGlicmkiLCJJc0JvbGQiOnRydWUsIklzSXRhbGljIjpmYWxzZSwiSXNVbmRlcmxpbmVkIjpmYWxzZSwiUGFyZW50U3R5bGUiOm51bGx9LCJBdXRvU2l6ZSI6MiwiRm9yZWdyb3VuZCI6eyIkaWQiOiI0OTAiLCJDb2xvciI6eyIkaWQiOiI0OTEiLCJBIjoyNTUsIlIiOjAsIkciOjAsIkIiOjB9fSwiTWF4V2lkdGgiOjYzLjI1MzMzMzMzMzMzMzMz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OTIiLCJGb250U2V0dGluZ3MiOnsiJGlkIjoiNDk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k0IiwiTWFyZ2luIjp7IiRyZWYiOiIyMjcifSwiUGFkZGluZyI6eyIkcmVmIjoiMjI4In0sIkJhY2tncm91bmQiOnsiJGlkIjoiNDk1IiwiQ29sb3IiOnsiJGlkIjoiNDk2IiwiQSI6MjU1LCJSIjoxMTIsIkciOjE3MywiQiI6NzF9fSwiSXNWaXNpYmxlIjp0cnVlLCJXaWR0aCI6MTMuMCwiSGVpZ2h0IjoxMy4wLCJCb3JkZXJTdHlsZSI6eyIkaWQiOiI0OTciLCJMaW5lQ29sb3IiOm51bGwsIkxpbmVXZWlnaHQiOjAuMCwiTGluZVR5cGUiOjAsIlBhcmVudFN0eWxlIjpudWxsfSwiUGFyZW50U3R5bGUiOm51bGx9LCJEYXRlRm9ybWF0Ijp7IiRpZCI6IjQ5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5OSIsIkFkZHJlc3MiOiIiLCJTdWJBZGRyZXNzIjoiIn0sIkltcG9ydElkIjpudWxsfV19LHsiJGlkIjoiNTAwIiwiSWQiOiIxOTg2N2VmMS1jZTJiLTQ2YzgtODg4YS1jNTA5NGJkNDY0MjAiLCJJbmRleCI6MiwiSGVhZGVyVGV4dCI6IkFkcyIsIlN0eWxlIjp7IiRpZCI6IjUwMSIsIkhlYWRlclN0eWxlIjp7IiRpZCI6IjUwMiIsIlRleHRTdHlsZSI6eyIkaWQiOiI1MDMiLCJGb250U2V0dGluZ3MiOnsiJGlkIjoiNTA0IiwiRm9udFNpemUiOjEyLCJGb250TmFtZSI6IkNhbGlicmkiLCJJc0JvbGQiOnRydWUsIklzSXRhbGljIjpmYWxzZSwiSXNVbmRlcmxpbmVkIjpmYWxzZSwiUGFyZW50U3R5bGUiOm51bGx9LCJBdXRvU2l6ZSI6MCwiRm9yZWdyb3VuZCI6eyIkaWQiOiI1MDUiLCJDb2xvciI6eyIkaWQiOiI1MDYiLCJBIjoyNTUsIlIiOjAsIkciOjAsIkIiOjB9fSwiTWF4V2lkdGgiOjAuMC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UwNyIsIk1hcmdpbiI6eyIkcmVmIjoiMTczIn0sIlBhZGRpbmciOnsiJHJlZiI6IjE3NCJ9LCJCYWNrZ3JvdW5kIjp7IiRpZCI6IjUwOCIsIkNvbG9yIjp7IiRpZCI6IjUwOSIsIkEiOjI1NSwiUiI6OTEsIkciOjE1NSwiQiI6MjEzfX0sIklzVmlzaWJsZSI6ZmFsc2UsIldpZHRoIjowLjAsIkhlaWdodCI6MC4wLCJCb3JkZXJTdHlsZSI6eyIkaWQiOiI1MTAiLCJMaW5lQ29sb3IiOnsiJGlkIjoiNTExIiwiJHR5cGUiOiJOTFJFLkNvbW1vbi5Eb20uU29saWRDb2xvckJydXNoLCBOTFJFLkNvbW1vbiIsIkNvbG9yIjp7IiRpZCI6IjUxMiIsIkEiOjI1NSwiUiI6NiwiRyI6NCwiQiI6NX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1MTMiLCJNYXJnaW4iOnsiJHJlZiI6IjE4MyJ9LCJQYWRkaW5nIjp7IiRyZWYiOiIxODQifSwiQmFja2dyb3VuZCI6eyIkaWQiOiI1MTQiLCJDb2xvciI6eyIkaWQiOiI1MTUiLCJBIjozOCwiUiI6OTEsIkciOjE1NSwiQiI6MjEzfX0sIklzVmlzaWJsZSI6dHJ1ZSwiV2lkdGgiOjAuMCwiSGVpZ2h0IjowLjAsIkJvcmRlclN0eWxlIjp7IiRpZCI6IjUxNiIsIkxpbmVDb2xvciI6eyIkaWQiOiI1MTciLCIkdHlwZSI6Ik5MUkUuQ29tbW9uLkRvbS5Tb2xpZENvbG9yQnJ1c2gsIE5MUkUuQ29tbW9uIiwiQ29sb3IiOnsiJGlkIjoiNTE4IiwiQSI6MjU1LCJSIjoyMDgsIkciOjIwNiwiQiI6MjA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dLCJNaWxlc3RvbmVzIjpbeyIkaWQiOiI1MTkiLCJJZCI6IjJmYzNhZjhjLWJlMjAtNDdkOS1iMTMxLTk0MDA4MWU1Zjk2ZSIsIkluZGV4IjoyMSwiR3JvdXBJZCI6IjYxMTVlYjk0LTVmYWItNGEzNy1hMzUxLTdlMTM0ZmYxNzczZCIsIlRpdGxlIjoiM3JkIFBhcnR5IExlYWQgR2VuIiwiRGF0ZVRpbWUiOiIyMDE5LTA3LTEzVDIzOjU5OjAwWiIsIlBlcmNlbnRhZ2VDb21wbGV0ZSI6bnVsbCwiTm90ZSI6bnVsbCwiU3R5bGUiOnsiJGlkIjoiNTIwIiwiVGl0bGVTdHlsZSI6eyIkaWQiOiI1MjEiLCJGb250U2V0dGluZ3MiOnsiJGlkIjoiNTIyIiwiRm9udFNpemUiOjExLCJGb250TmFtZSI6IkNhbGlicmkiLCJJc0JvbGQiOnRydWUsIklzSXRhbGljIjpmYWxzZSwiSXNVbmRlcmxpbmVkIjpmYWxzZSwiUGFyZW50U3R5bGUiOm51bGx9LCJBdXRvU2l6ZSI6MiwiRm9yZWdyb3VuZCI6eyIkaWQiOiI1MjMiLCJDb2xvciI6eyIkaWQiOiI1MjQ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0LCJTaGFwZVNpemUiOjMsIlNoYXBlU3R5bGUiOnsiJGlkIjoiNTI3IiwiTWFyZ2luIjp7IiRyZWYiOiIyMjcifSwiUGFkZGluZyI6eyIkcmVmIjoiMjI4In0sIkJhY2tncm91bmQiOnsiJGlkIjoiNTI4IiwiQ29sb3IiOnsiJGlkIjoiNTI5IiwiQSI6MjU1LCJSIjo5MSwiRyI6MTU1LCJCIjoyMTN9fSwiSXNWaXNpYmxlIjp0cnVlLCJXaWR0aCI6MTMuOTk5NzYzNDg4NzY5NTMxLCJIZWlnaHQiOjE2LjMzMzA3MDc1NTAwNDg4MywiQm9yZGVyU3R5bGUiOnsiJGlkIjoiNTMwIiwiTGluZUNvbG9yIjpudWxsLCJMaW5lV2VpZ2h0IjowLjAsIkxpbmVUeXBlIjowLCJQYXJlbnRTdHlsZSI6bnVsbH0sIlBhcmVudFN0eWxlIjpudWxsfSwiRGF0ZUZvcm1hdCI6eyIkaWQiOiI1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MzIiLCJBZGRyZXNzIjoiIiwiU3ViQWRkcmVzcyI6IiJ9LCJJbXBvcnRJZCI6bnVsbH0seyIkaWQiOiI1MzMiLCJJZCI6ImJlNTRhYzExLTIyM2EtNDUzOC1iMGE5LTVkNGM3MTNhYjllMyIsIkluZGV4IjoyMiwiR3JvdXBJZCI6IjYxMTVlYjk0LTVmYWItNGEzNy1hMzUxLTdlMTM0ZmYxNzczZCIsIlRpdGxlIjoiQmluZyBBZHMiLCJEYXRlVGltZSI6IjIwMTktMDQtMTNUMjM6NTk6MDBaIiwiUGVyY2VudGFnZUNvbXBsZXRlIjpudWxsLCJOb3RlIjpudWxsLCJTdHlsZSI6eyIkaWQiOiI1MzQiLCJUaXRsZVN0eWxlIjp7IiRpZCI6IjUzNSIsIkZvbnRTZXR0aW5ncyI6eyIkaWQiOiI1MzYiLCJGb250U2l6ZSI6MTEsIkZvbnROYW1lIjoiQ2FsaWJyaSIsIklzQm9sZCI6dHJ1ZSwiSXNJdGFsaWMiOmZhbHNlLCJJc1VuZGVybGluZWQiOmZhbHNlLCJQYXJlbnRTdHlsZSI6bnVsbH0sIkF1dG9TaXplIjoyLCJGb3JlZ3JvdW5kIjp7IiRpZCI6IjUzNyIsIkNvbG9yIjp7IiRpZCI6IjUzOCIsIkEiOjI1NSwiUiI6MCwiRyI6MCwiQiI6MH19LCJNYXhXaWR0aCI6MzkuNDMsIk1heEhlaWdodCI6IkluZmluaXR5IiwiU21hcnRGb3JlZ3JvdW5kSXNBY3RpdmUiOmZhbHNlLCJIb3Jpem9udGFsQWxpZ25tZW50IjowLCJWZXJ0aWNhbEFsaWdubWVudCI6MCwiU21hcnRGb3JlZ3JvdW5kIjpudWxsLCJCYWNrZ3JvdW5kRmlsbFR5cGUiOjAsIk1hcmdpbiI6eyIkaWQiOiI1MzkiLCJUb3AiOjAsIkxlZnQiOjAsIlJpZ2h0IjowLCJCb3R0b20iOjB9LCJQYWRkaW5nIjp7IiRpZCI6IjU0MCIsIlRvcCI6MCwiTGVmdCI6MCwiUmlnaHQiOjAsIkJvdHRvbSI6MH0sIkJhY2tncm91bmQiOnsiJHJlZiI6IjM1OSJ9LCJJc1Zpc2libGUiOnRydWUsIldpZHRoIjowLjAsIkhlaWdodCI6MC4wLCJCb3JkZXJTdHlsZSI6bnVsbCwiUGFyZW50U3R5bGUiOm51bGx9LCJEYXRlU3R5bGUiOnsiJGlkIjoiNTQxIiwiRm9udFNldHRpbmdzIjp7IiRpZCI6IjU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1NDMiLCJUb3AiOjAsIkxlZnQiOjAsIlJpZ2h0IjowLCJCb3R0b20iOjB9LCJQYWRkaW5nIjp7IiRpZCI6IjU0NCIsIlRvcCI6MCwiTGVmdCI6MCwiUmlnaHQiOjAsIkJvdHRvbSI6MH0sIkJhY2tncm91bmQiOnsiJHJlZiI6IjM2NSJ9LCJJc1Zpc2libGUiOmZhbHNlLCJXaWR0aCI6MC4wLCJIZWlnaHQiOjAuMCwiQm9yZGVyU3R5bGUiOm51bGwsIlBhcmVudFN0eWxlIjpudWxsfSwiVGl0bGVQb3NpdGlvbiI6IlJpZ2h0IiwiRGF0ZVBvc2l0aW9uIjoiTGVmdCIsIlNoYXBlVHlwZSI6NCwiU2hhcGVTaXplIjozLCJTaGFwZVN0eWxlIjp7IiRpZCI6IjU0NSIsIk1hcmdpbiI6eyIkaWQiOiI1NDYiLCJUb3AiOjAsIkxlZnQiOjAsIlJpZ2h0IjowLCJCb3R0b20iOjB9LCJQYWRkaW5nIjp7IiRpZCI6IjU0NyIsIlRvcCI6MCwiTGVmdCI6MCwiUmlnaHQiOjAsIkJvdHRvbSI6MH0sIkJhY2tncm91bmQiOnsiJGlkIjoiNTQ4IiwiQ29sb3IiOnsiJGlkIjoiNTQ5IiwiQSI6MjU1LCJSIjo5MSwiRyI6MTU1LCJCIjoyMTN9fSwiSXNWaXNpYmxlIjp0cnVlLCJXaWR0aCI6MTMuOTk5NzYzNDg4NzY5NTMxLCJIZWlnaHQiOjE2LjMzMzA3MDc1NTAwNDg4MywiQm9yZGVyU3R5bGUiOnsiJGlkIjoiNTUwIiwiTGluZUNvbG9yIjpudWxsLCJMaW5lV2VpZ2h0IjowLjAsIkxpbmVUeXBlIjowLCJQYXJlbnRTdHlsZSI6bnVsbH0sIlBhcmVudFN0eWxlIjpudWxsfSwiRGF0ZUZvcm1hdCI6eyIkaWQiOiI1N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NTIiLCJBZGRyZXNzIjoiIiwiU3ViQWRkcmVzcyI6IiJ9LCJJbXBvcnRJZCI6bnVsbH0seyIkaWQiOiI1NTMiLCJJZCI6IjU2MDgzN2RjLTFhYmQtNGEwYy1hMGQyLTdhZjY4NDE4MmEwNiIsIkluZGV4IjoyMywiR3JvdXBJZCI6IjYxMTVlYjk0LTVmYWItNGEzNy1hMzUxLTdlMTM0ZmYxNzczZCIsIlRpdGxlIjoiRmFjZWJvb2sgQWRzIiwiRGF0ZVRpbWUiOiIyMDE5LTAxLTEzVDIzOjU5OjAwWiIsIlBlcmNlbnRhZ2VDb21wbGV0ZSI6bnVsbCwiTm90ZSI6bnVsbCwiU3R5bGUiOnsiJGlkIjoiNTU0IiwiVGl0bGVTdHlsZSI6eyIkaWQiOiI1NTUiLCJGb250U2V0dGluZ3MiOnsiJGlkIjoiNTU2IiwiRm9udFNpemUiOjExLCJGb250TmFtZSI6IkNhbGlicmkiLCJJc0JvbGQiOnRydWUsIklzSXRhbGljIjpmYWxzZSwiSXNVbmRlcmxpbmVkIjpmYWxzZSwiUGFyZW50U3R5bGUiOm51bGx9LCJBdXRvU2l6ZSI6MiwiRm9yZWdyb3VuZCI6eyIkaWQiOiI1NTciLCJDb2xvciI6eyIkaWQiOiI1NTgiLCJBIjoyNTUsIlIiOjAsIkciOjAsIkIiOjB9fSwiTWF4V2lkdGgiOjYyLjc3LCJNYXhIZWlnaHQiOiJJbmZpbml0eSIsIlNtYXJ0Rm9yZWdyb3VuZElzQWN0aXZlIjpmYWxzZSwiSG9yaXpvbnRhbEFsaWdubWVudCI6MCwiVmVydGljYWxBbGlnbm1lbnQiOjAsIlNtYXJ0Rm9yZWdyb3VuZCI6bnVsbCwiQmFja2dyb3VuZEZpbGxUeXBlIjowLCJNYXJnaW4iOnsiJGlkIjoiNTU5IiwiVG9wIjowLCJMZWZ0IjowLCJSaWdodCI6MCwiQm90dG9tIjowfSwiUGFkZGluZyI6eyIkaWQiOiI1NjAiLCJUb3AiOjAsIkxlZnQiOjAsIlJpZ2h0IjowLCJCb3R0b20iOjB9LCJCYWNrZ3JvdW5kIjp7IiRyZWYiOiIzNTkifSwiSXNWaXNpYmxlIjp0cnVlLCJXaWR0aCI6MC4wLCJIZWlnaHQiOjAuMCwiQm9yZGVyU3R5bGUiOm51bGwsIlBhcmVudFN0eWxlIjpudWxsfSwiRGF0ZVN0eWxlIjp7IiRpZCI6IjU2MSIsIkZvbnRTZXR0aW5ncyI6eyIkaWQiOiI1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YzIiwiVG9wIjowLCJMZWZ0IjowLCJSaWdodCI6MCwiQm90dG9tIjowfSwiUGFkZGluZyI6eyIkaWQiOiI1NjQiLCJUb3AiOjAsIkxlZnQiOjAsIlJpZ2h0IjowLCJCb3R0b20iOjB9LCJCYWNrZ3JvdW5kIjp7IiRyZWYiOiIzNjUifSwiSXNWaXNpYmxlIjpmYWxzZSwiV2lkdGgiOjAuMCwiSGVpZ2h0IjowLjAsIkJvcmRlclN0eWxlIjpudWxsLCJQYXJlbnRTdHlsZSI6bnVsbH0sIlRpdGxlUG9zaXRpb24iOiJSaWdodCIsIkRhdGVQb3NpdGlvbiI6IkxlZnQiLCJTaGFwZVR5cGUiOjQsIlNoYXBlU2l6ZSI6MywiU2hhcGVTdHlsZSI6eyIkaWQiOiI1NjUiLCJNYXJnaW4iOnsiJGlkIjoiNTY2IiwiVG9wIjowLCJMZWZ0IjowLCJSaWdodCI6MCwiQm90dG9tIjowfSwiUGFkZGluZyI6eyIkaWQiOiI1NjciLCJUb3AiOjAsIkxlZnQiOjAsIlJpZ2h0IjowLCJCb3R0b20iOjB9LCJCYWNrZ3JvdW5kIjp7IiRpZCI6IjU2OCIsIkNvbG9yIjp7IiRpZCI6IjU2OSIsIkEiOjI1NSwiUiI6OTEsIkciOjE1NSwiQiI6MjEzfX0sIklzVmlzaWJsZSI6dHJ1ZSwiV2lkdGgiOjEzLjk5OTc2MzQ4ODc2OTUzMSwiSGVpZ2h0IjoxNi4zMzMwNzA3NTUwMDQ4ODMsIkJvcmRlclN0eWxlIjp7IiRpZCI6IjU3MCIsIkxpbmVDb2xvciI6bnVsbCwiTGluZVdlaWdodCI6MC4wLCJMaW5lVHlwZSI6MCwiUGFyZW50U3R5bGUiOm51bGx9LCJQYXJlbnRTdHlsZSI6bnVsbH0sIkRhdGVGb3JtYXQiOnsiJGlkIjoiNT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TcyIiwiQWRkcmVzcyI6IiIsIlN1YkFkZHJlc3MiOiIifSwiSW1wb3J0SWQiOm51bGx9LHsiJGlkIjoiNTczIiwiSWQiOiI2MGMwNmEwNi1mZGNlLTQzYTAtOTE5My1kZjcwYWI3NDVlMTUiLCJJbmRleCI6MjQsIkdyb3VwSWQiOiI2MTE1ZWI5NC01ZmFiLTRhMzctYTM1MS03ZTEzNGZmMTc3M2QiLCJUaXRsZSI6IllvdXR1YmUgQWRzIiwiRGF0ZVRpbWUiOiIyMDE5LTEwLTEzVDIzOjU5OjAwWiIsIlBlcmNlbnRhZ2VDb21wbGV0ZSI6bnVsbCwiTm90ZSI6bnVsbCwiU3R5bGUiOnsiJGlkIjoiNTc0IiwiVGl0bGVTdHlsZSI6eyIkaWQiOiI1NzUiLCJGb250U2V0dGluZ3MiOnsiJGlkIjoiNTc2IiwiRm9udFNpemUiOjExLCJGb250TmFtZSI6IkNhbGlicmkiLCJJc0JvbGQiOnRydWUsIklzSXRhbGljIjpmYWxzZSwiSXNVbmRlcmxpbmVkIjpmYWxzZSwiUGFyZW50U3R5bGUiOm51bGx9LCJBdXRvU2l6ZSI6MiwiRm9yZWdyb3VuZCI6eyIkaWQiOiI1NzciLCJDb2xvciI6eyIkaWQiOiI1Nzg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U3OSIsIkZvbnRTZXR0aW5ncyI6eyIkaWQiOiI1OD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QsIlNoYXBlU2l6ZSI6MywiU2hhcGVTdHlsZSI6eyIkaWQiOiI1ODEiLCJNYXJnaW4iOnsiJHJlZiI6IjIyNyJ9LCJQYWRkaW5nIjp7IiRyZWYiOiIyMjgifSwiQmFja2dyb3VuZCI6eyIkaWQiOiI1ODIiLCJDb2xvciI6eyIkaWQiOiI1ODMiLCJBIjoyNTUsIlIiOjkxLCJHIjoxNTUsIkIiOjIxM319LCJJc1Zpc2libGUiOnRydWUsIldpZHRoIjoxMy45OTk3NjM0ODg3Njk1MzEsIkhlaWdodCI6MTYuMzMzMDcwNzU1MDA0ODgzLCJCb3JkZXJTdHlsZSI6eyIkaWQiOiI1ODQiLCJMaW5lQ29sb3IiOm51bGwsIkxpbmVXZWlnaHQiOjAuMCwiTGluZVR5cGUiOjAsIlBhcmVudFN0eWxlIjpudWxsfSwiUGFyZW50U3R5bGUiOm51bGx9LCJEYXRlRm9ybWF0Ijp7IiRpZCI6IjU4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U4NiIsIkFkZHJlc3MiOiIiLCJTdWJBZGRyZXNzIjoiIn0sIkltcG9ydElkIjpudWxsfSx7IiRpZCI6IjU4NyIsIklkIjoiMmUyNzYyNmUtM2QwOS00ZGQwLWEyMTAtYjFlMDVkNmJmZGQ4IiwiSW5kZXgiOjI1LCJHcm91cElkIjoiOWU0NWZiMzYtZmFhZC00ZTU0LWEwYTYtNmZjN2Q0MThiNWQyIiwiVGl0bGUiOiJHb29nbGUgQWRzIiwiRGF0ZVRpbWUiOiIyMDE5LTAxLTEzVDIzOjU5OjAwWiIsIlBlcmNlbnRhZ2VDb21wbGV0ZSI6bnVsbCwiTm90ZSI6bnVsbCwiU3R5bGUiOnsiJGlkIjoiNTg4IiwiVGl0bGVTdHlsZSI6eyIkaWQiOiI1ODkiLCJGb250U2V0dGluZ3MiOnsiJGlkIjoiNTkwIiwiRm9udFNpemUiOjExLCJGb250TmFtZSI6IkNhbGlicmkiLCJJc0JvbGQiOnRydWUsIklzSXRhbGljIjpmYWxzZSwiSXNVbmRlcmxpbmVkIjpmYWxzZSwiUGFyZW50U3R5bGUiOm51bGx9LCJBdXRvU2l6ZSI6MiwiRm9yZWdyb3VuZCI6eyIkaWQiOiI1OTEiLCJDb2xvciI6eyIkaWQiOiI1OTIiLCJBIjoyNTUsIlIiOjAsIkciOjAsIkIiOjB9fSwiTWF4V2lkdGgiOjUxLjczMzMzMzMzMzMzMzMzNCwiTWF4SGVpZ2h0IjoiSW5maW5pdHkiLCJTbWFydEZvcmVncm91bmRJc0FjdGl2ZSI6ZmFsc2UsIkhvcml6b250YWxBbGlnbm1lbnQiOjAsIlZlcnRpY2FsQWxpZ25tZW50IjowLCJTbWFydEZvcmVncm91bmQiOm51bGwsIkJhY2tncm91bmRGaWxsVHlwZSI6MCwiTWFyZ2luIjp7IiRpZCI6IjU5MyIsIlRvcCI6MCwiTGVmdCI6MCwiUmlnaHQiOjAsIkJvdHRvbSI6MH0sIlBhZGRpbmciOnsiJGlkIjoiNTk0IiwiVG9wIjowLCJMZWZ0IjowLCJSaWdodCI6MCwiQm90dG9tIjowfSwiQmFja2dyb3VuZCI6eyIkcmVmIjoiMzU5In0sIklzVmlzaWJsZSI6dHJ1ZSwiV2lkdGgiOjAuMCwiSGVpZ2h0IjowLjAsIkJvcmRlclN0eWxlIjpudWxs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U5NyIsIlRvcCI6MCwiTGVmdCI6MCwiUmlnaHQiOjAsIkJvdHRvbSI6MH0sIlBhZGRpbmciOnsiJGlkIjoiNTk4IiwiVG9wIjowLCJMZWZ0IjowLCJSaWdodCI6MCwiQm90dG9tIjowfSwiQmFja2dyb3VuZCI6eyIkcmVmIjoiMzY1In0sIklzVmlzaWJsZSI6ZmFsc2UsIldpZHRoIjowLjAsIkhlaWdodCI6MC4wLCJCb3JkZXJTdHlsZSI6bnVsbCwiUGFyZW50U3R5bGUiOm51bGx9LCJUaXRsZVBvc2l0aW9uIjoiUmlnaHQiLCJEYXRlUG9zaXRpb24iOiJMZWZ0IiwiU2hhcGVUeXBlIjo0LCJTaGFwZVNpemUiOjMsIlNoYXBlU3R5bGUiOnsiJGlkIjoiNTk5IiwiTWFyZ2luIjp7IiRpZCI6IjYwMCIsIlRvcCI6MCwiTGVmdCI6MCwiUmlnaHQiOjAsIkJvdHRvbSI6MH0sIlBhZGRpbmciOnsiJGlkIjoiNjAxIiwiVG9wIjowLCJMZWZ0IjowLCJSaWdodCI6MCwiQm90dG9tIjowfSwiQmFja2dyb3VuZCI6eyIkaWQiOiI2MDIiLCJDb2xvciI6eyIkaWQiOiI2MDMiLCJBIjoyNTUsIlIiOjkxLCJHIjoxNTUsIkIiOjIxM319LCJJc1Zpc2libGUiOnRydWUsIldpZHRoIjoxMy45OTk3NjM0ODg3Njk1MzEsIkhlaWdodCI6MTYuMzMzMDcwNzU1MDA0ODgzLCJCb3JkZXJTdHlsZSI6eyIkaWQiOiI2MDQiLCJMaW5lQ29sb3IiOm51bGwsIkxpbmVXZWlnaHQiOjAuMCwiTGluZVR5cGUiOjAsIlBhcmVudFN0eWxlIjpudWxsfSwiUGFyZW50U3R5bGUiOm51bGx9LCJEYXRlRm9ybWF0Ijp7IiRpZCI6IjY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YwNiIsIkFkZHJlc3MiOiIiLCJTdWJBZGRyZXNzIjoiIn0sIkltcG9ydElkIjpudWxsfSx7IiRpZCI6IjYwNyIsIklkIjoiZGY2ZTIzY2ItOTNlMy00MzM2LWFkZmQtYzM5YjRkNTA1M2RlIiwiSW5kZXgiOjI2LCJHcm91cElkIjoiOWU0NWZiMzYtZmFhZC00ZTU0LWEwYTYtNmZjN2Q0MThiNWQyIiwiVGl0bGUiOiJEaXNwbGF5IEFkcyBDcmVhdGl2ZSIsIkRhdGVUaW1lIjoiMjAxOS0wNC0xM1QyMzo1OTowMFoiLCJQZXJjZW50YWdlQ29tcGxldGUiOm51bGwsIk5vdGUiOm51bGwsIlN0eWxlIjp7IiRpZCI6IjYwOCIsIlRpdGxlU3R5bGUiOnsiJGlkIjoiNjA5IiwiRm9udFNldHRpbmdzIjp7IiRpZCI6IjYxMCIsIkZvbnRTaXplIjoxMSwiRm9udE5hbWUiOiJDYWxpYnJpIiwiSXNCb2xkIjp0cnVlLCJJc0l0YWxpYyI6ZmFsc2UsIklzVW5kZXJsaW5lZCI6ZmFsc2UsIlBhcmVudFN0eWxlIjpudWxsfSwiQXV0b1NpemUiOjIsIkZvcmVncm91bmQiOnsiJGlkIjoiNjExIiwiQ29sb3IiOnsiJGlkIjoiNjEyIiwiQSI6MjU1LCJSIjowLCJHIjowLCJCIjowfX0sIk1heFdpZHRoIjo5Mi41NDY2NjY2NjY2NjY2Njc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EzIiwiRm9udFNldHRpbmdzIjp7IiRpZCI6IjYx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xNSIsIk1hcmdpbiI6eyIkcmVmIjoiMjI3In0sIlBhZGRpbmciOnsiJHJlZiI6IjIyOCJ9LCJCYWNrZ3JvdW5kIjp7IiRpZCI6IjYxNiIsIkNvbG9yIjp7IiRpZCI6IjYxNyIsIkEiOjI1NSwiUiI6OTEsIkciOjE1NSwiQiI6MjEzfX0sIklzVmlzaWJsZSI6dHJ1ZSwiV2lkdGgiOjEzLjk5OTc2MzQ4ODc2OTUzMSwiSGVpZ2h0IjoxNi4zMzMwNzA3NTUwMDQ4ODM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IwIiwiQWRkcmVzcyI6IiIsIlN1YkFkZHJlc3MiOiIifSwiSW1wb3J0SWQiOm51bGx9LHsiJGlkIjoiNjIxIiwiSWQiOiJhYTAwZGRlNy00MWMyLTRhMjEtYTJjNy1iNmU3NTZiZjVlMTciLCJJbmRleCI6MjcsIkdyb3VwSWQiOiI5ZTQ1ZmIzNi1mYWFkLTRlNTQtYTBhNi02ZmM3ZDQxOGI1ZDIiLCJUaXRsZSI6Ik1vYmlsZSBBZHMiLCJEYXRlVGltZSI6IjIwMTktMTAtMTNUMjM6NTk6MDBaIiwiUGVyY2VudGFnZUNvbXBsZXRlIjpudWxsLCJOb3RlIjpudWxsLCJTdHlsZSI6eyIkaWQiOiI2MjIiLCJUaXRsZVN0eWxlIjp7IiRpZCI6IjYyMyIsIkZvbnRTZXR0aW5ncyI6eyIkaWQiOiI2MjQiLCJGb250U2l6ZSI6MTEsIkZvbnROYW1lIjoiQ2FsaWJyaSIsIklzQm9sZCI6dHJ1ZSwiSXNJdGFsaWMiOmZhbHNlLCJJc1VuZGVybGluZWQiOmZhbHNlLCJQYXJlbnRTdHlsZSI6bnVsbH0sIkF1dG9TaXplIjoyLCJGb3JlZ3JvdW5kIjp7IiRpZCI6IjYyNSIsIkNvbG9yIjp7IiRpZCI6IjYyNiIsIkEiOjI1NSwiUiI6MCwiRyI6MCwiQiI6MH19LCJNYXhXaWR0aCI6NTEuODE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I3IiwiRm9udFNldHRpbmdzIjp7IiRpZCI6IjYy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yOSIsIk1hcmdpbiI6eyIkcmVmIjoiMjI3In0sIlBhZGRpbmciOnsiJHJlZiI6IjIyOCJ9LCJCYWNrZ3JvdW5kIjp7IiRpZCI6IjYzMCIsIkNvbG9yIjp7IiRpZCI6IjYzMSIsIkEiOjI1NSwiUiI6OTEsIkciOjE1NSwiQiI6MjEzfX0sIklzVmlzaWJsZSI6dHJ1ZSwiV2lkdGgiOjEzLjk5OTc2MzQ4ODc2OTUzMSwiSGVpZ2h0IjoxNi4zMzMwNzA3NTUwMDQ4ODMsIkJvcmRlclN0eWxlIjp7IiRpZCI6IjYzMiIsIkxpbmVDb2xvciI6bnVsbCwiTGluZVdlaWdodCI6MC4wLCJMaW5lVHlwZSI6MCwiUGFyZW50U3R5bGUiOm51bGx9LCJQYXJlbnRTdHlsZSI6bnVsbH0sIkRhdGVGb3JtYXQiOnsiJGlkIjoiNj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M0IiwiQWRkcmVzcyI6IiIsIlN1YkFkZHJlc3MiOiIifSwiSW1wb3J0SWQiOm51bGx9LHsiJGlkIjoiNjM1IiwiSWQiOiIwMTUwMmNlNC0yYmM4LTQyOTQtYWU4Yy04ZTJhMjYzNzRjM2IiLCJJbmRleCI6MjgsIkdyb3VwSWQiOiIiLCJUaXRsZSI6IkVtYWlsIEFkcyIsIkRhdGVUaW1lIjoiMjAxOS0xMC0xM1QyMzo1OTowMFoiLCJQZXJjZW50YWdlQ29tcGxldGUiOm51bGwsIk5vdGUiOm51bGwsIlN0eWxlIjp7IiRpZCI6IjYzNiIsIlRpdGxlU3R5bGUiOnsiJGlkIjoiNjM3IiwiRm9udFNldHRpbmdzIjp7IiRpZCI6IjYzOCIsIkZvbnRTaXplIjoxMSwiRm9udE5hbWUiOiJDYWxpYnJpIiwiSXNCb2xkIjp0cnVlLCJJc0l0YWxpYyI6ZmFsc2UsIklzVW5kZXJsaW5lZCI6ZmFsc2UsIlBhcmVudFN0eWxlIjpudWxsfSwiQXV0b1NpemUiOjIsIkZvcmVncm91bmQiOnsiJGlkIjoiNjM5IiwiQ29sb3IiOnsiJGlkIjoiNjQwIiwiQSI6MjU1LCJSIjowLCJHIjowLCJCIjowfX0sIk1heFdpZHRoIjo0NC41ODY2NjY2NjY2NjY2NjY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QxIiwiRm9udFNldHRpbmdzIjp7IiRpZCI6IjY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0MyIsIk1hcmdpbiI6eyIkcmVmIjoiMjI3In0sIlBhZGRpbmciOnsiJHJlZiI6IjIyOCJ9LCJCYWNrZ3JvdW5kIjp7IiRpZCI6IjY0NCIsIkNvbG9yIjp7IiRpZCI6IjY0NSIsIkEiOjI1NSwiUiI6OTEsIkciOjE1NSwiQiI6MjEzfX0sIklzVmlzaWJsZSI6dHJ1ZSwiV2lkdGgiOjEzLjk5OTc2MzQ4ODc2OTUzMSwiSGVpZ2h0IjoxNi4zMzMwNzA3NTUwMDQ4ODMsIkJvcmRlclN0eWxlIjp7IiRpZCI6IjY0NiIsIkxpbmVDb2xvciI6bnVsbCwiTGluZVdlaWdodCI6MC4wLCJMaW5lVHlwZSI6MCwiUGFyZW50U3R5bGUiOm51bGx9LCJQYXJlbnRTdHlsZSI6bnVsbH0sIkRhdGVGb3JtYXQiOnsiJGlkIjoiNjQ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Q4IiwiQWRkcmVzcyI6IiIsIlN1YkFkZHJlc3MiOiIifSwiSW1wb3J0SWQiOm51bGx9XX0seyIkaWQiOiI2NDkiLCJJZCI6IjM3NTRlNGVmLThjMzctNDNhOC04M2ZmLTg5YmYxMmJkOTMxYSIsIkluZGV4IjozLCJIZWFkZXJUZXh0IjoiRGV2T3BzIiwiU3R5bGUiOnsiJGlkIjoiNjUwIiwiSGVhZGVyU3R5bGUiOnsiJGlkIjoiNjUxIiwiVGV4dFN0eWxlIjp7IiRpZCI6IjY1MiIsIkZvbnRTZXR0aW5ncyI6eyIkaWQiOiI2NTMiLCJGb250U2l6ZSI6MTIsIkZvbnROYW1lIjoiQ2FsaWJyaSIsIklzQm9sZCI6dHJ1ZSwiSXNJdGFsaWMiOmZhbHNlLCJJc1VuZGVybGluZWQiOmZhbHNlLCJQYXJlbnRTdHlsZSI6bnVsbH0sIkF1dG9TaXplIjowLCJGb3JlZ3JvdW5kIjp7IiRpZCI6IjY1NCIsIkNvbG9yIjp7IiRpZCI6IjY1NSIsIkEiOjI1NSwiUiI6MjMsIkciOjMwLCJCIjozNn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jU2IiwiTWFyZ2luIjp7IiRyZWYiOiIxNzMifSwiUGFkZGluZyI6eyIkcmVmIjoiMTc0In0sIkJhY2tncm91bmQiOnsiJGlkIjoiNjU3IiwiQ29sb3IiOnsiJGlkIjoiNjU4IiwiQSI6MjU1LCJSIjoyMzcsIkciOjEyNSwiQiI6NDl9fSwiSXNWaXNpYmxlIjpmYWxzZSwiV2lkdGgiOjAuMCwiSGVpZ2h0IjowLjAsIkJvcmRlclN0eWxlIjp7IiRpZCI6IjY1OSIsIkxpbmVDb2xvciI6eyIkaWQiOiI2NjAiLCIkdHlwZSI6Ik5MUkUuQ29tbW9uLkRvbS5Tb2xpZENvbG9yQnJ1c2gsIE5MUkUuQ29tbW9uIiwiQ29sb3IiOnsiJGlkIjoiNjYxIiwiQSI6MjU1LCJSIjoyMywiRyI6MzAsIkIiOjM2fX0sIkxpbmVXZWlnaHQiOjAuMCwiTGluZVR5cGUiOjAsIlBhcmVudFN0eWxlIjpudWxsfSwiUGFyZW50U3R5bGUiOm51bGx9LCJNYXJnaW4iOnsiJHJlZiI6IjE4MCJ9LCJQYWRkaW5nIjp7IiRyZWYiOiIxODEifSwiQmFja2dyb3VuZCI6bnVsbCwiSXNWaXNpYmxlIjp0cnVlLCJXaWR0aCI6MC4wLCJIZWlnaHQiOjAuMCwiQm9yZGVyU3R5bGUiOm51bGwsIlBhcmVudFN0eWxlIjpudWxsfSwiQmFja2dyb3VuZFN0eWxlIjp7IiRpZCI6IjY2MiIsIk1hcmdpbiI6eyIkcmVmIjoiMTgzIn0sIlBhZGRpbmciOnsiJHJlZiI6IjE4NCJ9LCJCYWNrZ3JvdW5kIjp7IiRpZCI6IjY2MyIsIkNvbG9yIjp7IiRpZCI6IjY2NCIsIkEiOjM4LCJSIjoyMzcsIkciOjEyNSwiQiI6NDl9fSwiSXNWaXNpYmxlIjp0cnVlLCJXaWR0aCI6MC4wLCJIZWlnaHQiOjAuMCwiQm9yZGVyU3R5bGUiOnsiJGlkIjoiNjY1IiwiTGluZUNvbG9yIjp7IiRpZCI6IjY2NiIsIiR0eXBlIjoiTkxSRS5Db21tb24uRG9tLlNvbGlkQ29sb3JCcnVzaCwgTkxSRS5Db21tb24iLCJDb2xvciI6eyIkaWQiOiI2NjciLCJBIjoyNTUsIlIiOjIwOCwiRyI6MjA2LCJCIjoyMDZ9fSwiTGluZVdlaWdodCI6MC4wLCJMaW5lVHlwZSI6MCwiUGFyZW50U3R5bGUiOm51bGx9LCJQYXJlbnRTdHlsZSI6bnVsbH0sIklzQWJvdmVUaW1lYmFuZCI6ZmFsc2UsIk1hcmdpbiI6eyIkcmVmIjoiMTkwIn0sIlBhZGRpbmciOnsiJHJlZiI6IjE5MSJ9LCJJc1Zpc2libGUiOnRydWUsIldpZHRoIjowLjAsIkhlaWdodCI6MC4wLCJCb3JkZXJTdHlsZSI6bnVsbCwiUGFyZW50U3R5bGUiOm51bGx9LCJUYXNrcyI6W10sIk1pbGVzdG9uZXMiOlt7IiRpZCI6IjY2OCIsIklkIjoiZTIzOGQ1ZjAtMjg5My00ZDA5LTlhM2YtODAyMzBkZDMyYzE4IiwiSW5kZXgiOjMwLCJHcm91cElkIjoiZDQ3ODM2OGItOGNiZC00OGZiLWIxNmYtMDA0ZGQ5MzcyMTQ3IiwiVGl0bGUiOiJHZW8tcmVwbGljYXRpb24iLCJEYXRlVGltZSI6IjIwMTktMDQtMTNUMjM6NTk6MDBaIiwiUGVyY2VudGFnZUNvbXBsZXRlIjpudWxsLCJOb3RlIjpudWxsLCJTdHlsZSI6eyIkaWQiOiI2NjkiLCJUaXRsZVN0eWxlIjp7IiRpZCI6IjY3MCIsIkZvbnRTZXR0aW5ncyI6eyIkaWQiOiI2NzEiLCJGb250U2l6ZSI6MTEsIkZvbnROYW1lIjoiQ2FsaWJyaSIsIklzQm9sZCI6dHJ1ZSwiSXNJdGFsaWMiOmZhbHNlLCJJc1VuZGVybGluZWQiOmZhbHNlLCJQYXJlbnRTdHlsZSI6bnVsbH0sIkF1dG9TaXplIjowLCJGb3JlZ3JvdW5kIjp7IiRpZCI6IjY3MiIsIkNvbG9yIjp7IiRpZCI6IjY3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csIlNoYXBlU2l6ZSI6MywiU2hhcGVTdHlsZSI6eyIkaWQiOiI2NzYiLCJNYXJnaW4iOnsiJHJlZiI6IjIyNyJ9LCJQYWRkaW5nIjp7IiRyZWYiOiIyMjgifSwiQmFja2dyb3VuZCI6eyIkaWQiOiI2NzciLCJDb2xvciI6eyIkaWQiOiI2NzgiLCJBIjoyNTUsIlIiOjIzNywiRyI6MTI1LCJCIjo0OX19LCJJc1Zpc2libGUiOnRydWUsIldpZHRoIjoxNy4wLCJIZWlnaHQiOjE3LjAsIkJvcmRlclN0eWxlIjp7IiRpZCI6IjY3OSIsIkxpbmVDb2xvciI6bnVsbCwiTGluZVdlaWdodCI6MC4wLCJMaW5lVHlwZSI6MCwiUGFyZW50U3R5bGUiOm51bGx9LCJQYXJlbnRTdHlsZSI6bnVsbH0sIkRhdGVGb3JtYXQiOnsiJGlkIjoiNjg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gxIiwiQWRkcmVzcyI6IiIsIlN1YkFkZHJlc3MiOiIifSwiSW1wb3J0SWQiOm51bGx9LHsiJGlkIjoiNjgyIiwiSWQiOiI4N2M5M2EzMS05YTY1LTQ0MWQtOGNjZS1jMDQzMzZhZjI3NzgiLCJJbmRleCI6MzEsIkdyb3VwSWQiOiJkNDc4MzY4Yi04Y2JkLTQ4ZmItYjE2Zi0wMDRkZDkzNzIxNDciLCJUaXRsZSI6IkFjY2VzcyBGaXJld2FsbCBJbnRlZ3JhdGlvbiIsIkRhdGVUaW1lIjoiMjAxOS0wNy0xM1QyMzo1OTowMFoiLCJQZXJjZW50YWdlQ29tcGxldGUiOm51bGwsIk5vdGUiOm51bGwsIlN0eWxlIjp7IiRpZCI6IjY4MyI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2ODgiLCJGb250U2V0dGluZ3MiOnsiJGlkIjoiNjg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Y5MCIsIk1hcmdpbiI6eyIkcmVmIjoiMjI3In0sIlBhZGRpbmciOnsiJHJlZiI6IjIyOCJ9LCJCYWNrZ3JvdW5kIjp7IiRpZCI6IjY5MSIsIkNvbG9yIjp7IiRpZCI6IjY5MiIsIkEiOjI1NSwiUiI6MjM3LCJHIjoxMjUsIkIiOjQ5fX0sIklzVmlzaWJsZSI6dHJ1ZSwiV2lkdGgiOjE3LjAsIkhlaWdodCI6MTcuMCwiQm9yZGVyU3R5bGUiOnsiJGlkIjoiNjkzIiwiTGluZUNvbG9yIjpudWxsLCJMaW5lV2VpZ2h0IjowLjAsIkxpbmVUeXBlIjowLCJQYXJlbnRTdHlsZSI6bnVsbH0sIlBhcmVudFN0eWxlIjpudWxsfSwiRGF0ZUZvcm1hdCI6eyIkaWQiOiI2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2OTUiLCJBZGRyZXNzIjoiIiwiU3ViQWRkcmVzcyI6IiJ9LCJJbXBvcnRJZCI6bnVsbH0seyIkaWQiOiI2OTYiLCJJZCI6ImFhYjc0MmQ5LTRjZmMtNDJjNy05NjE0LTQ2MTQyNWNmOTc1ZSIsIkluZGV4IjozMiwiR3JvdXBJZCI6ImQ0NzgzNjhiLThjYmQtNDhmYi1iMTZmLTAwNGRkOTM3MjE0NyIsIlRpdGxlIjoiRGlzYXN0ZXIgUmVjb3ZlcnkgVGVzdGluZyIsIkRhdGVUaW1lIjoiMjAxOS0xMC0xM1QyMzo1OTowMFoiLCJQZXJjZW50YWdlQ29tcGxldGUiOm51bGwsIk5vdGUiOm51bGwsIlN0eWxlIjp7IiRpZCI6IjY5NyIsIlRpdGxlU3R5bGUiOnsiJGlkIjoiNjk4IiwiRm9udFNldHRpbmdzIjp7IiRpZCI6IjY5OSIsIkZvbnRTaXplIjoxMSwiRm9udE5hbWUiOiJDYWxpYnJpIiwiSXNCb2xkIjp0cnVlLCJJc0l0YWxpYyI6ZmFsc2UsIklzVW5kZXJsaW5lZCI6ZmFsc2UsIlBhcmVudFN0eWxlIjpudWxsfSwiQXV0b1NpemUiOjIsIkZvcmVncm91bmQiOnsiJGlkIjoiNzAwIiwiQ29sb3IiOnsiJGlkIjoiNzAx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3LCJTaGFwZVNpemUiOjMsIlNoYXBlU3R5bGUiOnsiJGlkIjoiNzA2IiwiTWFyZ2luIjp7IiRyZWYiOiIyMjcifSwiUGFkZGluZyI6eyIkcmVmIjoiMjI4In0sIkJhY2tncm91bmQiOnsiJGlkIjoiNzA3IiwiQ29sb3IiOnsiJGlkIjoiNzA4IiwiQSI6MjU1LCJSIjoyMzcsIkciOjEyNSwiQiI6NDl9fSwiSXNWaXNpYmxlIjp0cnVlLCJXaWR0aCI6MTcuMCwiSGVpZ2h0IjoxNy4wLCJCb3JkZXJTdHlsZSI6eyIkaWQiOiI3MDkiLCJMaW5lQ29sb3IiOm51bGwsIkxpbmVXZWlnaHQiOjAuMCwiTGluZVR5cGUiOjAsIlBhcmVudFN0eWxlIjpudWxsfSwiUGFyZW50U3R5bGUiOm51bGx9LCJEYXRlRm9ybWF0Ijp7IiRpZCI6Ijc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xMSIsIkFkZHJlc3MiOiIiLCJTdWJBZGRyZXNzIjoiIn0sIkltcG9ydElkIjpudWxsfSx7IiRpZCI6IjcxMiIsIklkIjoiOGZlMWIwOGMtMGNhMi00YTA5LWI2YTYtOGZmZmYwMmUwZTFkIiwiSW5kZXgiOjMzLCJHcm91cElkIjoiIiwiVGl0bGUiOiJTZWN1cml0eSBBdWRpdCIsIkRhdGVUaW1lIjoiMjAxOS0wNC0xM1QyMzo1OTowMFoiLCJQZXJjZW50YWdlQ29tcGxldGUiOm51bGwsIk5vdGUiOm51bGwsIlN0eWxlIjp7IiRpZCI6IjcxMyIsIlRpdGxlU3R5bGUiOnsiJGlkIjoiNzE0IiwiRm9udFNldHRpbmdzIjp7IiRpZCI6IjcxNSIsIkZvbnRTaXplIjoxMSwiRm9udE5hbWUiOiJDYWxpYnJpIiwiSXNCb2xkIjp0cnVlLCJJc0l0YWxpYyI6ZmFsc2UsIklzVW5kZXJsaW5lZCI6ZmFsc2UsIlBhcmVudFN0eWxlIjpudWxsfSwiQXV0b1NpemUiOjAsIkZvcmVncm91bmQiOnsiJGlkIjoiNzE2IiwiQ29sb3IiOnsiJGlkIjoiNzE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3MTgiLCJGb250U2V0dGluZ3MiOnsiJGlkIjoiNzE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cyMCIsIk1hcmdpbiI6eyIkcmVmIjoiMjI3In0sIlBhZGRpbmciOnsiJHJlZiI6IjIyOCJ9LCJCYWNrZ3JvdW5kIjp7IiRpZCI6IjcyMSIsIkNvbG9yIjp7IiRpZCI6IjcyMiIsIkEiOjI1NSwiUiI6MjM3LCJHIjoxMjUsIkIiOjQ5fX0sIklzVmlzaWJsZSI6dHJ1ZSwiV2lkdGgiOjE3LjAsIkhlaWdodCI6MTcuMCwiQm9yZGVyU3R5bGUiOnsiJGlkIjoiNzIzIiwiTGluZUNvbG9yIjpudWxsLCJMaW5lV2VpZ2h0IjowLjAsIkxpbmVUeXBlIjowLCJQYXJlbnRTdHlsZSI6bnVsbH0sIlBhcmVudFN0eWxlIjpudWxsfSwiRGF0ZUZvcm1hdCI6eyIkaWQiOiI3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MjUiLCJBZGRyZXNzIjoiIiwiU3ViQWRkcmVzcyI6IiJ9LCJJbXBvcnRJZCI6bnVsbH1dfSx7IiRpZCI6IjcyNiIsIklkIjoiZWM0MDcxMTctODk1OS00MGUwLWEzM2EtZmNkZGNhOWFjMjE3IiwiSW5kZXgiOjQsIkhlYWRlclRleHQiOiJUZXN0aW5nIiwiU3R5bGUiOnsiJGlkIjoiNzI3IiwiSGVhZGVyU3R5bGUiOnsiJGlkIjoiNzI4IiwiVGV4dFN0eWxlIjp7IiRpZCI6IjcyOSIsIkZvbnRTZXR0aW5ncyI6eyIkaWQiOiI3MzAiLCJGb250U2l6ZSI6MTIsIkZvbnROYW1lIjoiQ2FsaWJyaSIsIklzQm9sZCI6dHJ1ZSwiSXNJdGFsaWMiOmZhbHNlLCJJc1VuZGVybGluZWQiOmZhbHNlLCJQYXJlbnRTdHlsZSI6bnVsbH0sIkF1dG9TaXplIjowLCJGb3JlZ3JvdW5kIjp7IiRpZCI6IjczMSIsIkNvbG9yIjp7IiRpZCI6IjczMiIsIkEiOjI1NSwiUiI6NTEsIkciOjMwLCJCIjoyOH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zMzIiwiTWFyZ2luIjp7IiRyZWYiOiIxNzMifSwiUGFkZGluZyI6eyIkcmVmIjoiMTc0In0sIkJhY2tncm91bmQiOnsiJGlkIjoiNzM0IiwiQ29sb3IiOnsiJGlkIjoiNzM1IiwiQSI6MjU1LCJSIjoxNjUsIkciOjE2NSwiQiI6MTY1fX0sIklzVmlzaWJsZSI6ZmFsc2UsIldpZHRoIjowLjAsIkhlaWdodCI6MC4wLCJCb3JkZXJTdHlsZSI6eyIkaWQiOiI3MzYiLCJMaW5lQ29sb3IiOnsiJGlkIjoiNzM3IiwiJHR5cGUiOiJOTFJFLkNvbW1vbi5Eb20uU29saWRDb2xvckJydXNoLCBOTFJFLkNvbW1vbiIsIkNvbG9yIjp7IiRpZCI6IjczOCIsIkEiOjI1NSwiUiI6NTEsIkciOjMwLCJCIjoyOH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3MzkiLCJNYXJnaW4iOnsiJHJlZiI6IjE4MyJ9LCJQYWRkaW5nIjp7IiRyZWYiOiIxODQifSwiQmFja2dyb3VuZCI6eyIkaWQiOiI3NDAiLCJDb2xvciI6eyIkaWQiOiI3NDEiLCJBIjozOCwiUiI6MTY1LCJHIjoxNjUsIkIiOjE2NX19LCJJc1Zpc2libGUiOnRydWUsIldpZHRoIjowLjAsIkhlaWdodCI6MC4wLCJCb3JkZXJTdHlsZSI6eyIkaWQiOiI3NDIiLCJMaW5lQ29sb3IiOnsiJGlkIjoiNzQzIiwiJHR5cGUiOiJOTFJFLkNvbW1vbi5Eb20uU29saWRDb2xvckJydXNoLCBOTFJFLkNvbW1vbiIsIkNvbG9yIjp7IiRpZCI6Ijc0N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NzQ1IiwiSWQiOiIyNjZjYjdiOS01NGE2LTQxNGUtYjdiNy1lYTlmNzQwMzE5ZjYiLCJJbmRleCI6MzUsIkdyb3VwSWQiOiIxMjAxYzVmYi1kMjA3LTQyYTQtYWIzNy0yYjFiOTkzZjJlM2MiLCJUaXRsZSI6IkF1dG9tYXRlZCBUZXN0aW5nIiwiRGF0ZVRpbWUiOiIyMDE5LTA3LTEzVDIzOjU5OjAwWiIsIlBlcmNlbnRhZ2VDb21wbGV0ZSI6bnVsbCwiTm90ZSI6bnVsbCwiU3R5bGUiOnsiJGlkIjoiNzQ2IiwiVGl0bGVTdHlsZSI6eyIkaWQiOiI3NDciLCJGb250U2V0dGluZ3MiOnsiJGlkIjoiNzQ4IiwiRm9udFNpemUiOjExLCJGb250TmFtZSI6IkNhbGlicmkiLCJJc0JvbGQiOnRydWUsIklzSXRhbGljIjpmYWxzZSwiSXNVbmRlcmxpbmVkIjpmYWxzZSwiUGFyZW50U3R5bGUiOm51bGx9LCJBdXRvU2l6ZSI6MCwiRm9yZWdyb3VuZCI6eyIkaWQiOiI3NDkiLCJDb2xvciI6eyIkaWQiOiI3NT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c1MSIsIkZvbnRTZXR0aW5ncyI6eyIkaWQiOiI3N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NTMiLCJNYXJnaW4iOnsiJHJlZiI6IjIyNyJ9LCJQYWRkaW5nIjp7IiRyZWYiOiIyMjgifSwiQmFja2dyb3VuZCI6eyIkaWQiOiI3NTQiLCJDb2xvciI6eyIkaWQiOiI3NTUiLCJBIjoyNTUsIlIiOjE2NSwiRyI6MTY1LCJCIjoxNjV9fSwiSXNWaXNpYmxlIjp0cnVlLCJXaWR0aCI6MTMuMCwiSGVpZ2h0IjoxMy4wLCJCb3JkZXJTdHlsZSI6eyIkaWQiOiI3NTYiLCJMaW5lQ29sb3IiOm51bGwsIkxpbmVXZWlnaHQiOjAuMCwiTGluZVR5cGUiOjAsIlBhcmVudFN0eWxlIjpudWxsfSwiUGFyZW50U3R5bGUiOm51bGx9LCJEYXRlRm9ybWF0Ijp7IiRpZCI6Ijc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1OCIsIkFkZHJlc3MiOiIiLCJTdWJBZGRyZXNzIjoiIn0sIkltcG9ydElkIjpudWxsfSx7IiRpZCI6Ijc1OSIsIklkIjoiNmUzN2I0ZTgtZTNjMS00OWQ1LTg1Y2MtNzE3MGJmZTExNDVjIiwiSW5kZXgiOjM2LCJHcm91cElkIjoiMTIwMWM1ZmItZDIwNy00MmE0LWFiMzctMmIxYjk5M2YyZTNjIiwiVGl0bGUiOiJBdXRvbWF0ZWQgVGVzdCBGcmFtZXdvcmsiLCJEYXRlVGltZSI6IjIwMTktMDQtMTNUMjM6NTk6MDBaIiwiUGVyY2VudGFnZUNvbXBsZXRlIjpudWxsLCJOb3RlIjpudWxsLCJTdHlsZSI6eyIkaWQiOiI3NjAiLCJUaXRsZVN0eWxlIjp7IiRpZCI6Ijc2MSIsIkZvbnRTZXR0aW5ncyI6eyIkaWQiOiI3NjIiLCJGb250U2l6ZSI6MTEsIkZvbnROYW1lIjoiQ2FsaWJyaSIsIklzQm9sZCI6dHJ1ZSwiSXNJdGFsaWMiOmZhbHNlLCJJc1VuZGVybGluZWQiOmZhbHNlLCJQYXJlbnRTdHlsZSI6bnVsbH0sIkF1dG9TaXplIjowLCJGb3JlZ3JvdW5kIjp7IiRpZCI6Ijc2MyIsIkNvbG9yIjp7IiRpZCI6Ijc2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Y1IiwiRm9udFNldHRpbmdzIjp7IiRpZCI6Ijc2N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SwiU2hhcGVTaXplIjoxLCJTaGFwZVN0eWxlIjp7IiRpZCI6Ijc2NyIsIk1hcmdpbiI6eyIkcmVmIjoiMjI3In0sIlBhZGRpbmciOnsiJHJlZiI6IjIyOCJ9LCJCYWNrZ3JvdW5kIjp7IiRpZCI6Ijc2OCIsIkNvbG9yIjp7IiRpZCI6Ijc2OSIsIkEiOjI1NSwiUiI6MTY1LCJHIjoxNjUsIkIiOjE2NX19LCJJc1Zpc2libGUiOnRydWUsIldpZHRoIjoxMy4wLCJIZWlnaHQiOjEzLjAsIkJvcmRlclN0eWxlIjp7IiRpZCI6Ijc3MCIsIkxpbmVDb2xvciI6bnVsbCwiTGluZVdlaWdodCI6MC4wLCJMaW5lVHlwZSI6MCwiUGFyZW50U3R5bGUiOm51bGx9LCJQYXJlbnRTdHlsZSI6bnVsbH0sIkRhdGVGb3JtYXQiOnsiJGlkIjoiNz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zcyIiwiQWRkcmVzcyI6IiIsIlN1YkFkZHJlc3MiOiIifSwiSW1wb3J0SWQiOm51bGx9LHsiJGlkIjoiNzczIiwiSWQiOiIxOGI0ODA1Ni03MGM1LTRiYWYtYmE1NC04ZjcwYzE5YTQ2MDQiLCJJbmRleCI6MzcsIkdyb3VwSWQiOiIxMjAxYzVmYi1kMjA3LTQyYTQtYWIzNy0yYjFiOTkzZjJlM2MiLCJUaXRsZSI6IkF1dG9tYXRlZCBUZXN0aW5nIiwiRGF0ZVRpbWUiOiIyMDE5LTEwLTEzVDIzOjU5OjAwIiwiUGVyY2VudGFnZUNvbXBsZXRlIjpudWxsLCJOb3RlIjpudWxsLCJTdHlsZSI6eyIkaWQiOiI3NzQiLCJUaXRsZVN0eWxlIjp7IiRpZCI6Ijc3NSIsIkZvbnRTZXR0aW5ncyI6eyIkaWQiOiI3NzYiLCJGb250U2l6ZSI6MTEsIkZvbnROYW1lIjoiQ2FsaWJyaSIsIklzQm9sZCI6dHJ1ZSwiSXNJdGFsaWMiOmZhbHNlLCJJc1VuZGVybGluZWQiOmZhbHNlLCJQYXJlbnRTdHlsZSI6bnVsbH0sIkF1dG9TaXplIjowLCJGb3JlZ3JvdW5kIjp7IiRpZCI6Ijc3NyIsIkNvbG9yIjp7IiRpZCI6Ijc3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c5IiwiRm9udFNldHRpbmdzIjp7IiRpZCI6Ijc4MCIsIkZvbnRTaXplIjoxMCwiRm9udE5hbWUiOiJDYWxpYnJpIiwiSXNCb2xkIjpmYWxzZSwiSXNJdGFsaWMiOmZhbHNlLCJJc1VuZGVybGluZWQiOmZhbHNlLCJQYXJlbnRTdHlsZSI6bnVsbH0sIkF1dG9TaXplIjowLCJGb3JlZ3JvdW5kIjp7IiRpZCI6Ijc4MSIsIkNvbG9yIjp7IiRpZCI6Ijc4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ODMiLCJNYXJnaW4iOnsiJHJlZiI6IjIyNyJ9LCJQYWRkaW5nIjp7IiRyZWYiOiIyMjgifSwiQmFja2dyb3VuZCI6eyIkaWQiOiI3ODQiLCJDb2xvciI6eyIkaWQiOiI3ODUiLCJBIjoyNTUsIlIiOjE2NSwiRyI6MTY1LCJCIjoxNjV9fSwiSXNWaXNpYmxlIjp0cnVlLCJXaWR0aCI6MTMuMCwiSGVpZ2h0IjoxMy4wLCJCb3JkZXJTdHlsZSI6eyIkaWQiOiI3ODYiLCJMaW5lQ29sb3IiOm51bGwsIkxpbmVXZWlnaHQiOjAuMCwiTGluZVR5cGUiOjAsIlBhcmVudFN0eWxlIjpudWxsfSwiUGFyZW50U3R5bGUiOm51bGx9LCJEYXRlRm9ybWF0Ijp7IiRpZCI6Ijc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4OCIsIkFkZHJlc3MiOiIiLCJTdWJBZGRyZXNzIjoiIn0sIkltcG9ydElkIjpudWxsfV19XSwiTXNQcm9qZWN0SXRlbXNUcmVlIjp7IiRpZCI6Ijc4OSIsIlJvb3QiOnsiSW1wb3J0SWQiOm51bGwsIklzSW1wb3J0ZWQiOmZhbHNlLCJDaGlsZHJlbiI6W119fSwiTWV0YWRhdGEiOnsiJGlkIjoiNzkwIiwiUmVjZW50Q29sb3JzQ29sbGVjdGlvbiI6IltdIn0sIlNldHRpbmdzIjp7IiRpZCI6Ijc5MSIsIkltcGFPcHRpb25zIjp7IiRpZCI6Ijc5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5MyIsIlVzZVRpbWUiOmZhbHNlLCJXb3JrRGF5U3RhcnQiOiIwMDowMDowMCIsIldvcmtEYXlFbmQiOiIyMzo1OTowMCJ9LCJMYXN0VXNlZFRlbXBsYXRlSWQiOiJjYzI2Zjg2My0yN2NlLTQ4MGUtYTU4OS1iM2YxMmYyZDZlYjA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2019-10-30T14:35:54Z</dcterms:modified>
</cp:coreProperties>
</file>