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BO" dirty="0" smtClean="0"/>
              <a:t>Cableado Estructurado</a:t>
            </a:r>
            <a:endParaRPr lang="es-B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BO" dirty="0" smtClean="0"/>
              <a:t>Univ. Ronaldo Elder Ramos Paredes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835751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Escalabilidad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 smtClean="0"/>
              <a:t>Capacidad de una LAN de Adaptarse a un crecimiento posterior.</a:t>
            </a:r>
          </a:p>
          <a:p>
            <a:r>
              <a:rPr lang="es-BO" dirty="0" smtClean="0"/>
              <a:t>Al momento de instalar una red se debe considerar la escalabilidad a futuro.</a:t>
            </a:r>
            <a:endParaRPr lang="es-BO" dirty="0"/>
          </a:p>
          <a:p>
            <a:r>
              <a:rPr lang="es-BO" dirty="0" smtClean="0"/>
              <a:t>Cuando se tienden los cables en el área de </a:t>
            </a:r>
            <a:r>
              <a:rPr lang="es-BO" dirty="0" err="1" smtClean="0"/>
              <a:t>backbone</a:t>
            </a:r>
            <a:r>
              <a:rPr lang="es-BO" dirty="0"/>
              <a:t> </a:t>
            </a:r>
            <a:r>
              <a:rPr lang="es-BO" dirty="0" smtClean="0"/>
              <a:t>para mas ampliaciones, se tiene un cable por cada línea de trabajo.</a:t>
            </a:r>
          </a:p>
          <a:p>
            <a:r>
              <a:rPr lang="es-BO" dirty="0" smtClean="0"/>
              <a:t>Se debe colocar cable de tracción cuando se instalan los cables.</a:t>
            </a:r>
          </a:p>
          <a:p>
            <a:r>
              <a:rPr lang="es-BO" dirty="0" smtClean="0"/>
              <a:t>Cada nuevo cable instalado debe tener su cuerda de </a:t>
            </a:r>
            <a:r>
              <a:rPr lang="es-BO" dirty="0" err="1" smtClean="0"/>
              <a:t>traccion</a:t>
            </a:r>
            <a:r>
              <a:rPr lang="es-BO" dirty="0" smtClean="0"/>
              <a:t>.</a:t>
            </a:r>
          </a:p>
          <a:p>
            <a:endParaRPr lang="es-BO" dirty="0" smtClean="0"/>
          </a:p>
        </p:txBody>
      </p:sp>
    </p:spTree>
    <p:extLst>
      <p:ext uri="{BB962C8B-B14F-4D97-AF65-F5344CB8AC3E}">
        <p14:creationId xmlns:p14="http://schemas.microsoft.com/office/powerpoint/2010/main" val="2929070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Escalabilidad del </a:t>
            </a:r>
            <a:r>
              <a:rPr lang="es-BO" dirty="0" err="1" smtClean="0"/>
              <a:t>BackBone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 smtClean="0"/>
              <a:t>Cuando se instala la cantidad de tendidos necesarios se debe considerar el 20 porciento extra de cobre para obtener escalabilidad.</a:t>
            </a:r>
          </a:p>
          <a:p>
            <a:r>
              <a:rPr lang="es-BO" dirty="0" smtClean="0"/>
              <a:t>Otra forma de escalabilidad es el uso de fibra óptica usando </a:t>
            </a:r>
            <a:r>
              <a:rPr lang="es-BO" dirty="0" err="1" smtClean="0"/>
              <a:t>lasers</a:t>
            </a:r>
            <a:r>
              <a:rPr lang="es-BO" dirty="0" smtClean="0"/>
              <a:t> y controladores mas veloces y mas capacidad.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422858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388135188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57</TotalTime>
  <Words>125</Words>
  <Application>Microsoft Office PowerPoint</Application>
  <PresentationFormat>Panorámica</PresentationFormat>
  <Paragraphs>11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Espiral</vt:lpstr>
      <vt:lpstr>Cableado Estructurado</vt:lpstr>
      <vt:lpstr>Escalabilidad</vt:lpstr>
      <vt:lpstr>Escalabilidad del BackBone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Cableado Estructurado</dc:title>
  <dc:creator>Mariel</dc:creator>
  <cp:lastModifiedBy>Mariel</cp:lastModifiedBy>
  <cp:revision>4</cp:revision>
  <dcterms:created xsi:type="dcterms:W3CDTF">2022-03-13T22:07:09Z</dcterms:created>
  <dcterms:modified xsi:type="dcterms:W3CDTF">2022-03-13T23:04:21Z</dcterms:modified>
</cp:coreProperties>
</file>