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240791" y="100584"/>
            <a:ext cx="11719560" cy="6477000"/>
          </a:xfrm>
          <a:custGeom>
            <a:avLst/>
            <a:gdLst/>
            <a:ahLst/>
            <a:cxnLst/>
            <a:rect l="l" t="t" r="r" b="b"/>
            <a:pathLst>
              <a:path w="11719560" h="6477000">
                <a:moveTo>
                  <a:pt x="11719560" y="0"/>
                </a:moveTo>
                <a:lnTo>
                  <a:pt x="0" y="0"/>
                </a:lnTo>
                <a:lnTo>
                  <a:pt x="0" y="6477000"/>
                </a:lnTo>
                <a:lnTo>
                  <a:pt x="11719560" y="6477000"/>
                </a:lnTo>
                <a:lnTo>
                  <a:pt x="1171956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0791" y="1264919"/>
            <a:ext cx="6269736" cy="274319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09671" y="1725117"/>
            <a:ext cx="824293" cy="1168704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09671" y="1999449"/>
            <a:ext cx="915746" cy="894372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554224" y="2093975"/>
            <a:ext cx="1324228" cy="1851533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97608" y="2776791"/>
            <a:ext cx="629246" cy="1156525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746503" y="2776664"/>
            <a:ext cx="1080325" cy="103460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16024" y="2776791"/>
            <a:ext cx="1110805" cy="53778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688591" y="2776791"/>
            <a:ext cx="1138237" cy="46158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79447" y="2776715"/>
            <a:ext cx="1147381" cy="360946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58111" y="1725168"/>
            <a:ext cx="1168704" cy="137299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748281" y="1767458"/>
            <a:ext cx="2072602" cy="2101415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719378" y="1767458"/>
            <a:ext cx="1050872" cy="129514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2020824" y="1286281"/>
            <a:ext cx="2701798" cy="4768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7515" y="388365"/>
            <a:ext cx="3475354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Lucida Console"/>
                <a:cs typeface="Lucida Console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Relationship Id="rId16" Type="http://schemas.openxmlformats.org/officeDocument/2006/relationships/image" Target="../media/image28.png"/><Relationship Id="rId17" Type="http://schemas.openxmlformats.org/officeDocument/2006/relationships/image" Target="../media/image29.png"/><Relationship Id="rId18" Type="http://schemas.openxmlformats.org/officeDocument/2006/relationships/image" Target="../media/image30.png"/><Relationship Id="rId19" Type="http://schemas.openxmlformats.org/officeDocument/2006/relationships/image" Target="../media/image31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Relationship Id="rId23" Type="http://schemas.openxmlformats.org/officeDocument/2006/relationships/image" Target="../media/image35.png"/><Relationship Id="rId24" Type="http://schemas.openxmlformats.org/officeDocument/2006/relationships/image" Target="../media/image36.png"/><Relationship Id="rId25" Type="http://schemas.openxmlformats.org/officeDocument/2006/relationships/image" Target="../media/image37.png"/><Relationship Id="rId26" Type="http://schemas.openxmlformats.org/officeDocument/2006/relationships/image" Target="../media/image38.png"/><Relationship Id="rId27" Type="http://schemas.openxmlformats.org/officeDocument/2006/relationships/image" Target="../media/image39.png"/><Relationship Id="rId28" Type="http://schemas.openxmlformats.org/officeDocument/2006/relationships/image" Target="../media/image40.png"/><Relationship Id="rId29" Type="http://schemas.openxmlformats.org/officeDocument/2006/relationships/image" Target="../media/image41.png"/><Relationship Id="rId30" Type="http://schemas.openxmlformats.org/officeDocument/2006/relationships/image" Target="../media/image42.png"/><Relationship Id="rId31" Type="http://schemas.openxmlformats.org/officeDocument/2006/relationships/image" Target="../media/image43.png"/><Relationship Id="rId32" Type="http://schemas.openxmlformats.org/officeDocument/2006/relationships/image" Target="../media/image44.png"/><Relationship Id="rId33" Type="http://schemas.openxmlformats.org/officeDocument/2006/relationships/image" Target="../media/image45.png"/><Relationship Id="rId34" Type="http://schemas.openxmlformats.org/officeDocument/2006/relationships/image" Target="../media/image46.png"/><Relationship Id="rId35" Type="http://schemas.openxmlformats.org/officeDocument/2006/relationships/image" Target="../media/image47.png"/><Relationship Id="rId36" Type="http://schemas.openxmlformats.org/officeDocument/2006/relationships/image" Target="../media/image48.png"/><Relationship Id="rId37" Type="http://schemas.openxmlformats.org/officeDocument/2006/relationships/image" Target="../media/image49.png"/><Relationship Id="rId38" Type="http://schemas.openxmlformats.org/officeDocument/2006/relationships/image" Target="../media/image50.png"/><Relationship Id="rId39" Type="http://schemas.openxmlformats.org/officeDocument/2006/relationships/image" Target="../media/image51.png"/><Relationship Id="rId40" Type="http://schemas.openxmlformats.org/officeDocument/2006/relationships/image" Target="../media/image52.png"/><Relationship Id="rId41" Type="http://schemas.openxmlformats.org/officeDocument/2006/relationships/image" Target="../media/image53.png"/><Relationship Id="rId42" Type="http://schemas.openxmlformats.org/officeDocument/2006/relationships/image" Target="../media/image54.png"/><Relationship Id="rId43" Type="http://schemas.openxmlformats.org/officeDocument/2006/relationships/image" Target="../media/image55.png"/><Relationship Id="rId44" Type="http://schemas.openxmlformats.org/officeDocument/2006/relationships/image" Target="../media/image56.png"/><Relationship Id="rId45" Type="http://schemas.openxmlformats.org/officeDocument/2006/relationships/image" Target="../media/image57.png"/><Relationship Id="rId46" Type="http://schemas.openxmlformats.org/officeDocument/2006/relationships/image" Target="../media/image58.png"/><Relationship Id="rId47" Type="http://schemas.openxmlformats.org/officeDocument/2006/relationships/image" Target="../media/image59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0.png"/><Relationship Id="rId3" Type="http://schemas.openxmlformats.org/officeDocument/2006/relationships/image" Target="../media/image61.png"/><Relationship Id="rId4" Type="http://schemas.openxmlformats.org/officeDocument/2006/relationships/image" Target="../media/image62.png"/><Relationship Id="rId5" Type="http://schemas.openxmlformats.org/officeDocument/2006/relationships/image" Target="../media/image63.png"/><Relationship Id="rId6" Type="http://schemas.openxmlformats.org/officeDocument/2006/relationships/image" Target="../media/image64.png"/><Relationship Id="rId7" Type="http://schemas.openxmlformats.org/officeDocument/2006/relationships/image" Target="../media/image65.png"/><Relationship Id="rId8" Type="http://schemas.openxmlformats.org/officeDocument/2006/relationships/image" Target="../media/image66.png"/><Relationship Id="rId9" Type="http://schemas.openxmlformats.org/officeDocument/2006/relationships/image" Target="../media/image67.png"/><Relationship Id="rId10" Type="http://schemas.openxmlformats.org/officeDocument/2006/relationships/image" Target="../media/image68.png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71.png"/><Relationship Id="rId14" Type="http://schemas.openxmlformats.org/officeDocument/2006/relationships/image" Target="../media/image72.png"/><Relationship Id="rId15" Type="http://schemas.openxmlformats.org/officeDocument/2006/relationships/image" Target="../media/image73.png"/><Relationship Id="rId16" Type="http://schemas.openxmlformats.org/officeDocument/2006/relationships/image" Target="../media/image74.png"/><Relationship Id="rId17" Type="http://schemas.openxmlformats.org/officeDocument/2006/relationships/image" Target="../media/image75.png"/><Relationship Id="rId18" Type="http://schemas.openxmlformats.org/officeDocument/2006/relationships/image" Target="../media/image76.png"/><Relationship Id="rId19" Type="http://schemas.openxmlformats.org/officeDocument/2006/relationships/image" Target="../media/image77.png"/><Relationship Id="rId20" Type="http://schemas.openxmlformats.org/officeDocument/2006/relationships/image" Target="../media/image78.png"/><Relationship Id="rId21" Type="http://schemas.openxmlformats.org/officeDocument/2006/relationships/image" Target="../media/image79.png"/><Relationship Id="rId22" Type="http://schemas.openxmlformats.org/officeDocument/2006/relationships/image" Target="../media/image80.png"/><Relationship Id="rId23" Type="http://schemas.openxmlformats.org/officeDocument/2006/relationships/image" Target="../media/image81.png"/><Relationship Id="rId24" Type="http://schemas.openxmlformats.org/officeDocument/2006/relationships/image" Target="../media/image82.png"/><Relationship Id="rId25" Type="http://schemas.openxmlformats.org/officeDocument/2006/relationships/image" Target="../media/image83.png"/><Relationship Id="rId26" Type="http://schemas.openxmlformats.org/officeDocument/2006/relationships/image" Target="../media/image84.png"/><Relationship Id="rId27" Type="http://schemas.openxmlformats.org/officeDocument/2006/relationships/image" Target="../media/image85.png"/><Relationship Id="rId28" Type="http://schemas.openxmlformats.org/officeDocument/2006/relationships/image" Target="../media/image86.png"/><Relationship Id="rId29" Type="http://schemas.openxmlformats.org/officeDocument/2006/relationships/image" Target="../media/image87.png"/><Relationship Id="rId30" Type="http://schemas.openxmlformats.org/officeDocument/2006/relationships/image" Target="../media/image88.png"/><Relationship Id="rId31" Type="http://schemas.openxmlformats.org/officeDocument/2006/relationships/image" Target="../media/image89.png"/><Relationship Id="rId32" Type="http://schemas.openxmlformats.org/officeDocument/2006/relationships/image" Target="../media/image90.png"/><Relationship Id="rId33" Type="http://schemas.openxmlformats.org/officeDocument/2006/relationships/image" Target="../media/image91.png"/><Relationship Id="rId34" Type="http://schemas.openxmlformats.org/officeDocument/2006/relationships/image" Target="../media/image92.png"/><Relationship Id="rId35" Type="http://schemas.openxmlformats.org/officeDocument/2006/relationships/image" Target="../media/image93.png"/><Relationship Id="rId36" Type="http://schemas.openxmlformats.org/officeDocument/2006/relationships/image" Target="../media/image94.png"/><Relationship Id="rId37" Type="http://schemas.openxmlformats.org/officeDocument/2006/relationships/image" Target="../media/image95.png"/><Relationship Id="rId38" Type="http://schemas.openxmlformats.org/officeDocument/2006/relationships/image" Target="../media/image96.png"/><Relationship Id="rId39" Type="http://schemas.openxmlformats.org/officeDocument/2006/relationships/image" Target="../media/image97.png"/><Relationship Id="rId40" Type="http://schemas.openxmlformats.org/officeDocument/2006/relationships/image" Target="../media/image98.png"/><Relationship Id="rId41" Type="http://schemas.openxmlformats.org/officeDocument/2006/relationships/image" Target="../media/image99.png"/><Relationship Id="rId42" Type="http://schemas.openxmlformats.org/officeDocument/2006/relationships/image" Target="../media/image100.png"/><Relationship Id="rId43" Type="http://schemas.openxmlformats.org/officeDocument/2006/relationships/image" Target="../media/image101.png"/><Relationship Id="rId44" Type="http://schemas.openxmlformats.org/officeDocument/2006/relationships/image" Target="../media/image102.png"/><Relationship Id="rId45" Type="http://schemas.openxmlformats.org/officeDocument/2006/relationships/image" Target="../media/image103.png"/><Relationship Id="rId46" Type="http://schemas.openxmlformats.org/officeDocument/2006/relationships/image" Target="../media/image104.png"/><Relationship Id="rId47" Type="http://schemas.openxmlformats.org/officeDocument/2006/relationships/image" Target="../media/image105.png"/><Relationship Id="rId48" Type="http://schemas.openxmlformats.org/officeDocument/2006/relationships/image" Target="../media/image106.png"/><Relationship Id="rId49" Type="http://schemas.openxmlformats.org/officeDocument/2006/relationships/image" Target="../media/image107.png"/><Relationship Id="rId50" Type="http://schemas.openxmlformats.org/officeDocument/2006/relationships/image" Target="../media/image108.png"/><Relationship Id="rId51" Type="http://schemas.openxmlformats.org/officeDocument/2006/relationships/image" Target="../media/image109.png"/><Relationship Id="rId52" Type="http://schemas.openxmlformats.org/officeDocument/2006/relationships/image" Target="../media/image110.png"/><Relationship Id="rId53" Type="http://schemas.openxmlformats.org/officeDocument/2006/relationships/image" Target="../media/image111.png"/><Relationship Id="rId54" Type="http://schemas.openxmlformats.org/officeDocument/2006/relationships/image" Target="../media/image112.png"/><Relationship Id="rId55" Type="http://schemas.openxmlformats.org/officeDocument/2006/relationships/image" Target="../media/image113.png"/><Relationship Id="rId56" Type="http://schemas.openxmlformats.org/officeDocument/2006/relationships/image" Target="../media/image114.png"/><Relationship Id="rId57" Type="http://schemas.openxmlformats.org/officeDocument/2006/relationships/image" Target="../media/image115.png"/><Relationship Id="rId58" Type="http://schemas.openxmlformats.org/officeDocument/2006/relationships/image" Target="../media/image116.png"/><Relationship Id="rId59" Type="http://schemas.openxmlformats.org/officeDocument/2006/relationships/image" Target="../media/image117.png"/><Relationship Id="rId60" Type="http://schemas.openxmlformats.org/officeDocument/2006/relationships/image" Target="../media/image118.png"/><Relationship Id="rId61" Type="http://schemas.openxmlformats.org/officeDocument/2006/relationships/image" Target="../media/image119.png"/><Relationship Id="rId62" Type="http://schemas.openxmlformats.org/officeDocument/2006/relationships/image" Target="../media/image120.png"/><Relationship Id="rId63" Type="http://schemas.openxmlformats.org/officeDocument/2006/relationships/image" Target="../media/image121.png"/><Relationship Id="rId64" Type="http://schemas.openxmlformats.org/officeDocument/2006/relationships/image" Target="../media/image122.png"/><Relationship Id="rId65" Type="http://schemas.openxmlformats.org/officeDocument/2006/relationships/image" Target="../media/image123.png"/><Relationship Id="rId66" Type="http://schemas.openxmlformats.org/officeDocument/2006/relationships/image" Target="../media/image124.png"/><Relationship Id="rId67" Type="http://schemas.openxmlformats.org/officeDocument/2006/relationships/image" Target="../media/image125.png"/><Relationship Id="rId68" Type="http://schemas.openxmlformats.org/officeDocument/2006/relationships/image" Target="../media/image126.png"/><Relationship Id="rId69" Type="http://schemas.openxmlformats.org/officeDocument/2006/relationships/image" Target="../media/image127.png"/><Relationship Id="rId70" Type="http://schemas.openxmlformats.org/officeDocument/2006/relationships/image" Target="../media/image128.png"/><Relationship Id="rId71" Type="http://schemas.openxmlformats.org/officeDocument/2006/relationships/image" Target="../media/image129.png"/><Relationship Id="rId72" Type="http://schemas.openxmlformats.org/officeDocument/2006/relationships/image" Target="../media/image130.png"/><Relationship Id="rId73" Type="http://schemas.openxmlformats.org/officeDocument/2006/relationships/image" Target="../media/image131.png"/><Relationship Id="rId74" Type="http://schemas.openxmlformats.org/officeDocument/2006/relationships/image" Target="../media/image132.png"/><Relationship Id="rId75" Type="http://schemas.openxmlformats.org/officeDocument/2006/relationships/image" Target="../media/image133.png"/><Relationship Id="rId76" Type="http://schemas.openxmlformats.org/officeDocument/2006/relationships/image" Target="../media/image134.png"/><Relationship Id="rId77" Type="http://schemas.openxmlformats.org/officeDocument/2006/relationships/image" Target="../media/image135.png"/><Relationship Id="rId78" Type="http://schemas.openxmlformats.org/officeDocument/2006/relationships/image" Target="../media/image136.png"/><Relationship Id="rId79" Type="http://schemas.openxmlformats.org/officeDocument/2006/relationships/image" Target="../media/image137.png"/><Relationship Id="rId80" Type="http://schemas.openxmlformats.org/officeDocument/2006/relationships/image" Target="../media/image138.png"/><Relationship Id="rId81" Type="http://schemas.openxmlformats.org/officeDocument/2006/relationships/image" Target="../media/image139.png"/><Relationship Id="rId82" Type="http://schemas.openxmlformats.org/officeDocument/2006/relationships/image" Target="../media/image140.png"/><Relationship Id="rId83" Type="http://schemas.openxmlformats.org/officeDocument/2006/relationships/image" Target="../media/image141.png"/><Relationship Id="rId84" Type="http://schemas.openxmlformats.org/officeDocument/2006/relationships/image" Target="../media/image142.png"/><Relationship Id="rId85" Type="http://schemas.openxmlformats.org/officeDocument/2006/relationships/image" Target="../media/image143.png"/><Relationship Id="rId86" Type="http://schemas.openxmlformats.org/officeDocument/2006/relationships/image" Target="../media/image144.png"/><Relationship Id="rId87" Type="http://schemas.openxmlformats.org/officeDocument/2006/relationships/image" Target="../media/image145.png"/><Relationship Id="rId88" Type="http://schemas.openxmlformats.org/officeDocument/2006/relationships/image" Target="../media/image146.png"/><Relationship Id="rId89" Type="http://schemas.openxmlformats.org/officeDocument/2006/relationships/image" Target="../media/image147.png"/><Relationship Id="rId90" Type="http://schemas.openxmlformats.org/officeDocument/2006/relationships/image" Target="../media/image148.png"/><Relationship Id="rId91" Type="http://schemas.openxmlformats.org/officeDocument/2006/relationships/image" Target="../media/image149.png"/><Relationship Id="rId92" Type="http://schemas.openxmlformats.org/officeDocument/2006/relationships/image" Target="../media/image150.png"/><Relationship Id="rId93" Type="http://schemas.openxmlformats.org/officeDocument/2006/relationships/image" Target="../media/image151.png"/><Relationship Id="rId94" Type="http://schemas.openxmlformats.org/officeDocument/2006/relationships/image" Target="../media/image152.png"/><Relationship Id="rId95" Type="http://schemas.openxmlformats.org/officeDocument/2006/relationships/image" Target="../media/image153.png"/><Relationship Id="rId96" Type="http://schemas.openxmlformats.org/officeDocument/2006/relationships/image" Target="../media/image154.png"/><Relationship Id="rId97" Type="http://schemas.openxmlformats.org/officeDocument/2006/relationships/image" Target="../media/image155.png"/><Relationship Id="rId98" Type="http://schemas.openxmlformats.org/officeDocument/2006/relationships/image" Target="../media/image156.png"/><Relationship Id="rId99" Type="http://schemas.openxmlformats.org/officeDocument/2006/relationships/image" Target="../media/image157.png"/><Relationship Id="rId100" Type="http://schemas.openxmlformats.org/officeDocument/2006/relationships/image" Target="../media/image158.png"/><Relationship Id="rId101" Type="http://schemas.openxmlformats.org/officeDocument/2006/relationships/image" Target="../media/image159.png"/><Relationship Id="rId102" Type="http://schemas.openxmlformats.org/officeDocument/2006/relationships/image" Target="../media/image160.png"/><Relationship Id="rId103" Type="http://schemas.openxmlformats.org/officeDocument/2006/relationships/image" Target="../media/image161.png"/><Relationship Id="rId104" Type="http://schemas.openxmlformats.org/officeDocument/2006/relationships/image" Target="../media/image162.png"/><Relationship Id="rId105" Type="http://schemas.openxmlformats.org/officeDocument/2006/relationships/image" Target="../media/image163.png"/><Relationship Id="rId106" Type="http://schemas.openxmlformats.org/officeDocument/2006/relationships/image" Target="../media/image164.png"/><Relationship Id="rId107" Type="http://schemas.openxmlformats.org/officeDocument/2006/relationships/image" Target="../media/image165.png"/><Relationship Id="rId108" Type="http://schemas.openxmlformats.org/officeDocument/2006/relationships/image" Target="../media/image166.png"/><Relationship Id="rId109" Type="http://schemas.openxmlformats.org/officeDocument/2006/relationships/image" Target="../media/image167.png"/><Relationship Id="rId110" Type="http://schemas.openxmlformats.org/officeDocument/2006/relationships/image" Target="../media/image168.png"/><Relationship Id="rId111" Type="http://schemas.openxmlformats.org/officeDocument/2006/relationships/image" Target="../media/image169.png"/><Relationship Id="rId112" Type="http://schemas.openxmlformats.org/officeDocument/2006/relationships/image" Target="../media/image170.png"/><Relationship Id="rId113" Type="http://schemas.openxmlformats.org/officeDocument/2006/relationships/image" Target="../media/image171.png"/><Relationship Id="rId114" Type="http://schemas.openxmlformats.org/officeDocument/2006/relationships/image" Target="../media/image172.png"/><Relationship Id="rId115" Type="http://schemas.openxmlformats.org/officeDocument/2006/relationships/image" Target="../media/image17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Relationship Id="rId12" Type="http://schemas.openxmlformats.org/officeDocument/2006/relationships/image" Target="../media/image184.png"/><Relationship Id="rId13" Type="http://schemas.openxmlformats.org/officeDocument/2006/relationships/image" Target="../media/image185.png"/><Relationship Id="rId14" Type="http://schemas.openxmlformats.org/officeDocument/2006/relationships/image" Target="../media/image186.png"/><Relationship Id="rId15" Type="http://schemas.openxmlformats.org/officeDocument/2006/relationships/image" Target="../media/image187.png"/><Relationship Id="rId16" Type="http://schemas.openxmlformats.org/officeDocument/2006/relationships/image" Target="../media/image188.png"/><Relationship Id="rId17" Type="http://schemas.openxmlformats.org/officeDocument/2006/relationships/image" Target="../media/image189.png"/><Relationship Id="rId18" Type="http://schemas.openxmlformats.org/officeDocument/2006/relationships/image" Target="../media/image190.png"/><Relationship Id="rId19" Type="http://schemas.openxmlformats.org/officeDocument/2006/relationships/image" Target="../media/image19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37160" y="137160"/>
            <a:ext cx="11722735" cy="6306820"/>
          </a:xfrm>
          <a:custGeom>
            <a:avLst/>
            <a:gdLst/>
            <a:ahLst/>
            <a:cxnLst/>
            <a:rect l="l" t="t" r="r" b="b"/>
            <a:pathLst>
              <a:path w="11722735" h="6306820">
                <a:moveTo>
                  <a:pt x="11722608" y="0"/>
                </a:moveTo>
                <a:lnTo>
                  <a:pt x="0" y="0"/>
                </a:lnTo>
                <a:lnTo>
                  <a:pt x="0" y="6306312"/>
                </a:lnTo>
                <a:lnTo>
                  <a:pt x="11722608" y="6306312"/>
                </a:lnTo>
                <a:lnTo>
                  <a:pt x="11722608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341375" y="1170432"/>
            <a:ext cx="4819015" cy="2468880"/>
            <a:chOff x="341375" y="1170432"/>
            <a:chExt cx="4819015" cy="246888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1375" y="1170432"/>
              <a:ext cx="4818888" cy="2468880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23871" y="1664246"/>
              <a:ext cx="964514" cy="924902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417064" y="2459685"/>
              <a:ext cx="571271" cy="836472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76528" y="1664208"/>
              <a:ext cx="1488821" cy="1811909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38828" y="1706626"/>
              <a:ext cx="1693954" cy="1693991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853184" y="1191793"/>
              <a:ext cx="1793620" cy="47685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477511" y="2340864"/>
              <a:ext cx="60960" cy="64008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77511" y="2554224"/>
              <a:ext cx="60960" cy="64008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77511" y="2770632"/>
              <a:ext cx="60960" cy="60960"/>
            </a:xfrm>
            <a:prstGeom prst="rect">
              <a:avLst/>
            </a:prstGeom>
          </p:spPr>
        </p:pic>
      </p:grpSp>
      <p:sp>
        <p:nvSpPr>
          <p:cNvPr id="13" name="object 13" descr=""/>
          <p:cNvSpPr txBox="1"/>
          <p:nvPr/>
        </p:nvSpPr>
        <p:spPr>
          <a:xfrm>
            <a:off x="341375" y="1170432"/>
            <a:ext cx="4819015" cy="2468880"/>
          </a:xfrm>
          <a:prstGeom prst="rect">
            <a:avLst/>
          </a:prstGeom>
        </p:spPr>
        <p:txBody>
          <a:bodyPr wrap="square" lIns="0" tIns="84455" rIns="0" bIns="0" rtlCol="0" vert="horz">
            <a:spAutoFit/>
          </a:bodyPr>
          <a:lstStyle/>
          <a:p>
            <a:pPr algn="ctr" marR="5080">
              <a:lnSpc>
                <a:spcPct val="100000"/>
              </a:lnSpc>
              <a:spcBef>
                <a:spcPts val="665"/>
              </a:spcBef>
            </a:pPr>
            <a:r>
              <a:rPr dirty="0" sz="1600" spc="75" b="1">
                <a:solidFill>
                  <a:srgbClr val="F1F1F1"/>
                </a:solidFill>
                <a:latin typeface="Calibri"/>
                <a:cs typeface="Calibri"/>
              </a:rPr>
              <a:t>Revenue</a:t>
            </a:r>
            <a:r>
              <a:rPr dirty="0" sz="1600" spc="21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1F1F1"/>
                </a:solidFill>
                <a:latin typeface="Calibri"/>
                <a:cs typeface="Calibri"/>
              </a:rPr>
              <a:t>by</a:t>
            </a:r>
            <a:r>
              <a:rPr dirty="0" sz="1600" spc="21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25" b="1">
                <a:solidFill>
                  <a:srgbClr val="F1F1F1"/>
                </a:solidFill>
                <a:latin typeface="Calibri"/>
                <a:cs typeface="Calibri"/>
              </a:rPr>
              <a:t>day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735"/>
              </a:spcBef>
            </a:pPr>
            <a:endParaRPr sz="1600">
              <a:latin typeface="Calibri"/>
              <a:cs typeface="Calibri"/>
            </a:endParaRPr>
          </a:p>
          <a:p>
            <a:pPr marL="4225290" marR="118745">
              <a:lnSpc>
                <a:spcPct val="156300"/>
              </a:lnSpc>
              <a:spcBef>
                <a:spcPts val="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afternoon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Evening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morning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BrightLearn</a:t>
            </a:r>
            <a:r>
              <a:rPr dirty="0" spc="-75"/>
              <a:t> </a:t>
            </a:r>
            <a:r>
              <a:rPr dirty="0"/>
              <a:t>Coffee</a:t>
            </a:r>
            <a:r>
              <a:rPr dirty="0" spc="-95"/>
              <a:t> </a:t>
            </a:r>
            <a:r>
              <a:rPr dirty="0" spc="-10"/>
              <a:t>shop:</a:t>
            </a:r>
          </a:p>
          <a:p>
            <a:pPr marL="12700">
              <a:lnSpc>
                <a:spcPct val="100000"/>
              </a:lnSpc>
            </a:pPr>
            <a:r>
              <a:rPr dirty="0"/>
              <a:t>Overview</a:t>
            </a:r>
            <a:r>
              <a:rPr dirty="0" spc="-114"/>
              <a:t> </a:t>
            </a:r>
            <a:r>
              <a:rPr dirty="0"/>
              <a:t>Revenue</a:t>
            </a:r>
            <a:r>
              <a:rPr dirty="0" spc="-85"/>
              <a:t> </a:t>
            </a:r>
            <a:r>
              <a:rPr dirty="0" spc="-10"/>
              <a:t>analysis</a:t>
            </a:r>
          </a:p>
        </p:txBody>
      </p:sp>
      <p:grpSp>
        <p:nvGrpSpPr>
          <p:cNvPr id="15" name="object 15" descr=""/>
          <p:cNvGrpSpPr/>
          <p:nvPr/>
        </p:nvGrpSpPr>
        <p:grpSpPr>
          <a:xfrm>
            <a:off x="5462015" y="1170432"/>
            <a:ext cx="5727700" cy="2426335"/>
            <a:chOff x="5462015" y="1170432"/>
            <a:chExt cx="5727700" cy="2426335"/>
          </a:xfrm>
        </p:grpSpPr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462015" y="1170432"/>
              <a:ext cx="5727192" cy="2426208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16239" y="1630718"/>
              <a:ext cx="824293" cy="1010246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16239" y="1978202"/>
              <a:ext cx="1010246" cy="87002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016239" y="2523782"/>
              <a:ext cx="985837" cy="924902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10855" y="2523693"/>
              <a:ext cx="900493" cy="1007160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138415" y="2523680"/>
              <a:ext cx="994981" cy="909637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123175" y="1959927"/>
              <a:ext cx="1010246" cy="842581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324343" y="1630718"/>
              <a:ext cx="809028" cy="1010246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185725" y="1672717"/>
              <a:ext cx="1783772" cy="1783896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8355456" y="2361057"/>
            <a:ext cx="5410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R21,141.00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8373109" y="2931033"/>
            <a:ext cx="54102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R21,248.00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802244" y="3247771"/>
            <a:ext cx="54165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R21,586.00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7245984" y="2901137"/>
            <a:ext cx="541020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R21,641.00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283831" y="2341879"/>
            <a:ext cx="5429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R20,452.00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488681" y="1794764"/>
            <a:ext cx="12026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  <a:tabLst>
                <a:tab pos="661670" algn="l"/>
              </a:tabLst>
            </a:pPr>
            <a:r>
              <a:rPr dirty="0" baseline="3086" sz="1350" spc="-15">
                <a:solidFill>
                  <a:srgbClr val="D9D9D9"/>
                </a:solidFill>
                <a:latin typeface="Calibri"/>
                <a:cs typeface="Calibri"/>
              </a:rPr>
              <a:t>R21,048.00</a:t>
            </a:r>
            <a:r>
              <a:rPr dirty="0" baseline="3086" sz="1350">
                <a:solidFill>
                  <a:srgbClr val="D9D9D9"/>
                </a:solidFill>
                <a:latin typeface="Calibri"/>
                <a:cs typeface="Calibri"/>
              </a:rPr>
              <a:t>	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R21,586.00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1" name="object 31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7345680" y="1191793"/>
            <a:ext cx="1955164" cy="476859"/>
          </a:xfrm>
          <a:prstGeom prst="rect">
            <a:avLst/>
          </a:prstGeom>
        </p:spPr>
      </p:pic>
      <p:sp>
        <p:nvSpPr>
          <p:cNvPr id="32" name="object 32" descr=""/>
          <p:cNvSpPr txBox="1"/>
          <p:nvPr/>
        </p:nvSpPr>
        <p:spPr>
          <a:xfrm>
            <a:off x="7494396" y="1241247"/>
            <a:ext cx="167068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600" spc="75" b="1">
                <a:solidFill>
                  <a:srgbClr val="F1F1F1"/>
                </a:solidFill>
                <a:latin typeface="Calibri"/>
                <a:cs typeface="Calibri"/>
              </a:rPr>
              <a:t>Revenue</a:t>
            </a:r>
            <a:r>
              <a:rPr dirty="0" sz="1600" spc="18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45" b="1">
                <a:solidFill>
                  <a:srgbClr val="F1F1F1"/>
                </a:solidFill>
                <a:latin typeface="Calibri"/>
                <a:cs typeface="Calibri"/>
              </a:rPr>
              <a:t>by</a:t>
            </a:r>
            <a:r>
              <a:rPr dirty="0" sz="1600" spc="19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55" b="1">
                <a:solidFill>
                  <a:srgbClr val="F1F1F1"/>
                </a:solidFill>
                <a:latin typeface="Calibri"/>
                <a:cs typeface="Calibri"/>
              </a:rPr>
              <a:t>week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10753343" y="1889760"/>
            <a:ext cx="64135" cy="920750"/>
            <a:chOff x="10753343" y="1889760"/>
            <a:chExt cx="64135" cy="920750"/>
          </a:xfrm>
        </p:grpSpPr>
        <p:pic>
          <p:nvPicPr>
            <p:cNvPr id="34" name="object 3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753343" y="1889760"/>
              <a:ext cx="64007" cy="64008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753343" y="2103120"/>
              <a:ext cx="64007" cy="64008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753343" y="2319528"/>
              <a:ext cx="64007" cy="60960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753343" y="2532888"/>
              <a:ext cx="64007" cy="64008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753343" y="2746248"/>
              <a:ext cx="64007" cy="64008"/>
            </a:xfrm>
            <a:prstGeom prst="rect">
              <a:avLst/>
            </a:prstGeom>
          </p:spPr>
        </p:pic>
      </p:grpSp>
      <p:sp>
        <p:nvSpPr>
          <p:cNvPr id="39" name="object 39" descr=""/>
          <p:cNvSpPr txBox="1"/>
          <p:nvPr/>
        </p:nvSpPr>
        <p:spPr>
          <a:xfrm>
            <a:off x="10846054" y="1752015"/>
            <a:ext cx="232410" cy="109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5080">
              <a:lnSpc>
                <a:spcPct val="156300"/>
              </a:lnSpc>
              <a:spcBef>
                <a:spcPts val="10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Mon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Tue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Wed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Thu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Fri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10753343" y="2962655"/>
            <a:ext cx="64135" cy="277495"/>
            <a:chOff x="10753343" y="2962655"/>
            <a:chExt cx="64135" cy="277495"/>
          </a:xfrm>
        </p:grpSpPr>
        <p:pic>
          <p:nvPicPr>
            <p:cNvPr id="41" name="object 41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753343" y="2962655"/>
              <a:ext cx="64007" cy="60960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753343" y="3176015"/>
              <a:ext cx="64007" cy="64008"/>
            </a:xfrm>
            <a:prstGeom prst="rect">
              <a:avLst/>
            </a:prstGeom>
          </p:spPr>
        </p:pic>
      </p:grpSp>
      <p:sp>
        <p:nvSpPr>
          <p:cNvPr id="43" name="object 43" descr=""/>
          <p:cNvSpPr txBox="1"/>
          <p:nvPr/>
        </p:nvSpPr>
        <p:spPr>
          <a:xfrm>
            <a:off x="10846054" y="2824530"/>
            <a:ext cx="186690" cy="4546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R="5080">
              <a:lnSpc>
                <a:spcPct val="156300"/>
              </a:lnSpc>
              <a:spcBef>
                <a:spcPts val="95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Sat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Sun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4" name="object 44" descr=""/>
          <p:cNvGrpSpPr/>
          <p:nvPr/>
        </p:nvGrpSpPr>
        <p:grpSpPr>
          <a:xfrm>
            <a:off x="341375" y="3846576"/>
            <a:ext cx="4819015" cy="2597150"/>
            <a:chOff x="341375" y="3846576"/>
            <a:chExt cx="4819015" cy="2597150"/>
          </a:xfrm>
        </p:grpSpPr>
        <p:pic>
          <p:nvPicPr>
            <p:cNvPr id="45" name="object 45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341375" y="3846576"/>
              <a:ext cx="4818888" cy="2596896"/>
            </a:xfrm>
            <a:prstGeom prst="rect">
              <a:avLst/>
            </a:prstGeom>
          </p:spPr>
        </p:pic>
        <p:pic>
          <p:nvPicPr>
            <p:cNvPr id="46" name="object 46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47543" y="4306862"/>
              <a:ext cx="772502" cy="1095590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447543" y="4559871"/>
              <a:ext cx="1083360" cy="842581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2447543" y="5138928"/>
              <a:ext cx="1095590" cy="921816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2221992" y="5285232"/>
              <a:ext cx="1068146" cy="1095590"/>
            </a:xfrm>
            <a:prstGeom prst="rect">
              <a:avLst/>
            </a:prstGeom>
          </p:spPr>
        </p:pic>
        <p:pic>
          <p:nvPicPr>
            <p:cNvPr id="50" name="object 50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472184" y="5212080"/>
              <a:ext cx="1092504" cy="1141272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1475231" y="4306862"/>
              <a:ext cx="1089469" cy="1095590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532261" y="4349750"/>
              <a:ext cx="1955198" cy="1955343"/>
            </a:xfrm>
            <a:prstGeom prst="rect">
              <a:avLst/>
            </a:prstGeom>
          </p:spPr>
        </p:pic>
      </p:grpSp>
      <p:sp>
        <p:nvSpPr>
          <p:cNvPr id="53" name="object 53" descr=""/>
          <p:cNvSpPr txBox="1"/>
          <p:nvPr/>
        </p:nvSpPr>
        <p:spPr>
          <a:xfrm>
            <a:off x="2537586" y="4451096"/>
            <a:ext cx="5556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R81,677.74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2897885" y="4883658"/>
            <a:ext cx="5556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R76,145.19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2840482" y="5423738"/>
            <a:ext cx="553720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R98,834.68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2453385" y="6052515"/>
            <a:ext cx="6115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R118,941.08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 descr=""/>
          <p:cNvSpPr txBox="1"/>
          <p:nvPr/>
        </p:nvSpPr>
        <p:spPr>
          <a:xfrm>
            <a:off x="1564386" y="5708091"/>
            <a:ext cx="6115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R156,727.76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 descr=""/>
          <p:cNvSpPr txBox="1"/>
          <p:nvPr/>
        </p:nvSpPr>
        <p:spPr>
          <a:xfrm>
            <a:off x="1644776" y="4640071"/>
            <a:ext cx="61404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R166,485.88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59" name="object 59" descr="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709927" y="3870921"/>
            <a:ext cx="2077085" cy="473748"/>
          </a:xfrm>
          <a:prstGeom prst="rect">
            <a:avLst/>
          </a:prstGeom>
        </p:spPr>
      </p:pic>
      <p:sp>
        <p:nvSpPr>
          <p:cNvPr id="60" name="object 60" descr=""/>
          <p:cNvSpPr txBox="1"/>
          <p:nvPr/>
        </p:nvSpPr>
        <p:spPr>
          <a:xfrm>
            <a:off x="1842897" y="3919550"/>
            <a:ext cx="180467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75" b="1">
                <a:solidFill>
                  <a:srgbClr val="F1F1F1"/>
                </a:solidFill>
                <a:latin typeface="Calibri"/>
                <a:cs typeface="Calibri"/>
              </a:rPr>
              <a:t>Revenue</a:t>
            </a:r>
            <a:r>
              <a:rPr dirty="0" sz="1600" spc="18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45" b="1">
                <a:solidFill>
                  <a:srgbClr val="F1F1F1"/>
                </a:solidFill>
                <a:latin typeface="Calibri"/>
                <a:cs typeface="Calibri"/>
              </a:rPr>
              <a:t>by</a:t>
            </a:r>
            <a:r>
              <a:rPr dirty="0" sz="1600" spc="19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60" b="1">
                <a:solidFill>
                  <a:srgbClr val="F1F1F1"/>
                </a:solidFill>
                <a:latin typeface="Calibri"/>
                <a:cs typeface="Calibri"/>
              </a:rPr>
              <a:t>month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4736591" y="4760976"/>
            <a:ext cx="64135" cy="920750"/>
            <a:chOff x="4736591" y="4760976"/>
            <a:chExt cx="64135" cy="920750"/>
          </a:xfrm>
        </p:grpSpPr>
        <p:pic>
          <p:nvPicPr>
            <p:cNvPr id="62" name="object 62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4736591" y="4760976"/>
              <a:ext cx="64008" cy="60960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736591" y="4974336"/>
              <a:ext cx="64008" cy="64007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4736591" y="5187696"/>
              <a:ext cx="64008" cy="64008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736591" y="5404104"/>
              <a:ext cx="64008" cy="60959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736591" y="5617464"/>
              <a:ext cx="64008" cy="64008"/>
            </a:xfrm>
            <a:prstGeom prst="rect">
              <a:avLst/>
            </a:prstGeom>
          </p:spPr>
        </p:pic>
      </p:grpSp>
      <p:sp>
        <p:nvSpPr>
          <p:cNvPr id="67" name="object 67" descr=""/>
          <p:cNvSpPr txBox="1"/>
          <p:nvPr/>
        </p:nvSpPr>
        <p:spPr>
          <a:xfrm>
            <a:off x="4815585" y="4623231"/>
            <a:ext cx="230504" cy="10979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56300"/>
              </a:lnSpc>
              <a:spcBef>
                <a:spcPts val="10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Jan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Feb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Mar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Apr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May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68" name="object 68" descr="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4736591" y="5830823"/>
            <a:ext cx="64008" cy="64008"/>
          </a:xfrm>
          <a:prstGeom prst="rect">
            <a:avLst/>
          </a:prstGeom>
        </p:spPr>
      </p:pic>
      <p:sp>
        <p:nvSpPr>
          <p:cNvPr id="69" name="object 69" descr=""/>
          <p:cNvSpPr txBox="1"/>
          <p:nvPr/>
        </p:nvSpPr>
        <p:spPr>
          <a:xfrm>
            <a:off x="4815585" y="5771184"/>
            <a:ext cx="1841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Jun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0" name="object 70" descr=""/>
          <p:cNvGrpSpPr/>
          <p:nvPr/>
        </p:nvGrpSpPr>
        <p:grpSpPr>
          <a:xfrm>
            <a:off x="5526023" y="3846576"/>
            <a:ext cx="5730240" cy="2597150"/>
            <a:chOff x="5526023" y="3846576"/>
            <a:chExt cx="5730240" cy="2597150"/>
          </a:xfrm>
        </p:grpSpPr>
        <p:pic>
          <p:nvPicPr>
            <p:cNvPr id="71" name="object 71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5526023" y="3846576"/>
              <a:ext cx="5730239" cy="2596896"/>
            </a:xfrm>
            <a:prstGeom prst="rect">
              <a:avLst/>
            </a:prstGeom>
          </p:spPr>
        </p:pic>
        <p:sp>
          <p:nvSpPr>
            <p:cNvPr id="72" name="object 72" descr=""/>
            <p:cNvSpPr/>
            <p:nvPr/>
          </p:nvSpPr>
          <p:spPr>
            <a:xfrm>
              <a:off x="6182867" y="5539740"/>
              <a:ext cx="4239895" cy="198120"/>
            </a:xfrm>
            <a:custGeom>
              <a:avLst/>
              <a:gdLst/>
              <a:ahLst/>
              <a:cxnLst/>
              <a:rect l="l" t="t" r="r" b="b"/>
              <a:pathLst>
                <a:path w="4239895" h="198120">
                  <a:moveTo>
                    <a:pt x="0" y="0"/>
                  </a:moveTo>
                  <a:lnTo>
                    <a:pt x="4239768" y="0"/>
                  </a:lnTo>
                </a:path>
                <a:path w="4239895" h="198120">
                  <a:moveTo>
                    <a:pt x="0" y="198120"/>
                  </a:moveTo>
                  <a:lnTo>
                    <a:pt x="4239768" y="19812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6181343" y="4346448"/>
              <a:ext cx="4248911" cy="1080389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086855" y="5157177"/>
              <a:ext cx="199351" cy="196380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11239" y="5178513"/>
              <a:ext cx="199351" cy="196380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35623" y="5144985"/>
              <a:ext cx="199351" cy="196380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56959" y="5215090"/>
              <a:ext cx="199351" cy="196380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181343" y="5175465"/>
              <a:ext cx="199351" cy="196380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05727" y="5202897"/>
              <a:ext cx="199351" cy="196380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27063" y="5135841"/>
              <a:ext cx="199351" cy="196380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51447" y="5129745"/>
              <a:ext cx="199351" cy="196380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275831" y="5123649"/>
              <a:ext cx="199351" cy="196380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300215" y="5120601"/>
              <a:ext cx="199351" cy="196380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321551" y="5148033"/>
              <a:ext cx="199351" cy="196380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345935" y="5193754"/>
              <a:ext cx="199351" cy="196380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370319" y="5053545"/>
              <a:ext cx="199351" cy="196380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391655" y="5123649"/>
              <a:ext cx="199351" cy="196380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16039" y="5026113"/>
              <a:ext cx="199351" cy="196380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40423" y="5093169"/>
              <a:ext cx="199351" cy="196380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61759" y="5001729"/>
              <a:ext cx="199351" cy="196380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486143" y="5111457"/>
              <a:ext cx="199351" cy="196380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10527" y="5074881"/>
              <a:ext cx="199351" cy="196380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31863" y="5138890"/>
              <a:ext cx="199351" cy="196380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56247" y="5041354"/>
              <a:ext cx="199351" cy="196380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580631" y="5184609"/>
              <a:ext cx="199351" cy="196380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605015" y="5087073"/>
              <a:ext cx="199351" cy="196380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626351" y="5084025"/>
              <a:ext cx="199351" cy="196380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650735" y="5090121"/>
              <a:ext cx="199351" cy="196380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675119" y="5087073"/>
              <a:ext cx="199351" cy="196380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696455" y="5111457"/>
              <a:ext cx="199351" cy="196380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20839" y="5251665"/>
              <a:ext cx="199351" cy="196380"/>
            </a:xfrm>
            <a:prstGeom prst="rect">
              <a:avLst/>
            </a:prstGeom>
          </p:spPr>
        </p:pic>
        <p:pic>
          <p:nvPicPr>
            <p:cNvPr id="102" name="object 10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45223" y="5245569"/>
              <a:ext cx="199351" cy="196380"/>
            </a:xfrm>
            <a:prstGeom prst="rect">
              <a:avLst/>
            </a:prstGeom>
          </p:spPr>
        </p:pic>
        <p:pic>
          <p:nvPicPr>
            <p:cNvPr id="103" name="object 10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66559" y="5163273"/>
              <a:ext cx="199351" cy="196380"/>
            </a:xfrm>
            <a:prstGeom prst="rect">
              <a:avLst/>
            </a:prstGeom>
          </p:spPr>
        </p:pic>
        <p:pic>
          <p:nvPicPr>
            <p:cNvPr id="104" name="object 10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790943" y="5190705"/>
              <a:ext cx="199351" cy="196380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815327" y="5166321"/>
              <a:ext cx="199351" cy="196380"/>
            </a:xfrm>
            <a:prstGeom prst="rect">
              <a:avLst/>
            </a:prstGeom>
          </p:spPr>
        </p:pic>
        <p:pic>
          <p:nvPicPr>
            <p:cNvPr id="106" name="object 10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836663" y="5157177"/>
              <a:ext cx="199351" cy="196380"/>
            </a:xfrm>
            <a:prstGeom prst="rect">
              <a:avLst/>
            </a:prstGeom>
          </p:spPr>
        </p:pic>
        <p:pic>
          <p:nvPicPr>
            <p:cNvPr id="107" name="object 10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861047" y="5138890"/>
              <a:ext cx="199351" cy="196380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885431" y="5148033"/>
              <a:ext cx="199351" cy="196380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906767" y="5196801"/>
              <a:ext cx="199351" cy="196380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931151" y="5218137"/>
              <a:ext cx="199351" cy="196380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955535" y="5172418"/>
              <a:ext cx="199351" cy="196380"/>
            </a:xfrm>
            <a:prstGeom prst="rect">
              <a:avLst/>
            </a:prstGeom>
          </p:spPr>
        </p:pic>
        <p:pic>
          <p:nvPicPr>
            <p:cNvPr id="112" name="object 11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979919" y="5105361"/>
              <a:ext cx="199351" cy="196380"/>
            </a:xfrm>
            <a:prstGeom prst="rect">
              <a:avLst/>
            </a:prstGeom>
          </p:spPr>
        </p:pic>
        <p:pic>
          <p:nvPicPr>
            <p:cNvPr id="113" name="object 11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01255" y="5135841"/>
              <a:ext cx="199351" cy="196380"/>
            </a:xfrm>
            <a:prstGeom prst="rect">
              <a:avLst/>
            </a:prstGeom>
          </p:spPr>
        </p:pic>
        <p:pic>
          <p:nvPicPr>
            <p:cNvPr id="114" name="object 11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25639" y="5077929"/>
              <a:ext cx="199351" cy="196380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50023" y="5154129"/>
              <a:ext cx="199351" cy="196380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71359" y="5080977"/>
              <a:ext cx="199351" cy="196380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095743" y="5090121"/>
              <a:ext cx="199351" cy="196380"/>
            </a:xfrm>
            <a:prstGeom prst="rect">
              <a:avLst/>
            </a:prstGeom>
          </p:spPr>
        </p:pic>
        <p:pic>
          <p:nvPicPr>
            <p:cNvPr id="118" name="object 11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20127" y="5123649"/>
              <a:ext cx="199351" cy="196380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41463" y="5074881"/>
              <a:ext cx="199351" cy="196380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65847" y="5053545"/>
              <a:ext cx="199351" cy="196380"/>
            </a:xfrm>
            <a:prstGeom prst="rect">
              <a:avLst/>
            </a:prstGeom>
          </p:spPr>
        </p:pic>
        <p:pic>
          <p:nvPicPr>
            <p:cNvPr id="121" name="object 12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190231" y="5196801"/>
              <a:ext cx="199351" cy="196380"/>
            </a:xfrm>
            <a:prstGeom prst="rect">
              <a:avLst/>
            </a:prstGeom>
          </p:spPr>
        </p:pic>
        <p:pic>
          <p:nvPicPr>
            <p:cNvPr id="122" name="object 12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11567" y="5087073"/>
              <a:ext cx="199351" cy="196380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35951" y="5016969"/>
              <a:ext cx="199351" cy="196380"/>
            </a:xfrm>
            <a:prstGeom prst="rect">
              <a:avLst/>
            </a:prstGeom>
          </p:spPr>
        </p:pic>
        <p:pic>
          <p:nvPicPr>
            <p:cNvPr id="124" name="object 12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60335" y="5080977"/>
              <a:ext cx="199351" cy="196380"/>
            </a:xfrm>
            <a:prstGeom prst="rect">
              <a:avLst/>
            </a:prstGeom>
          </p:spPr>
        </p:pic>
        <p:pic>
          <p:nvPicPr>
            <p:cNvPr id="125" name="object 12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281672" y="5102313"/>
              <a:ext cx="199351" cy="196380"/>
            </a:xfrm>
            <a:prstGeom prst="rect">
              <a:avLst/>
            </a:prstGeom>
          </p:spPr>
        </p:pic>
        <p:pic>
          <p:nvPicPr>
            <p:cNvPr id="126" name="object 12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306055" y="5074881"/>
              <a:ext cx="199351" cy="196380"/>
            </a:xfrm>
            <a:prstGeom prst="rect">
              <a:avLst/>
            </a:prstGeom>
          </p:spPr>
        </p:pic>
        <p:pic>
          <p:nvPicPr>
            <p:cNvPr id="127" name="object 12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330439" y="5108409"/>
              <a:ext cx="199351" cy="196380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354823" y="5071833"/>
              <a:ext cx="199351" cy="196380"/>
            </a:xfrm>
            <a:prstGeom prst="rect">
              <a:avLst/>
            </a:prstGeom>
          </p:spPr>
        </p:pic>
        <p:pic>
          <p:nvPicPr>
            <p:cNvPr id="129" name="object 12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376159" y="5093169"/>
              <a:ext cx="199351" cy="196380"/>
            </a:xfrm>
            <a:prstGeom prst="rect">
              <a:avLst/>
            </a:prstGeom>
          </p:spPr>
        </p:pic>
        <p:pic>
          <p:nvPicPr>
            <p:cNvPr id="130" name="object 13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00544" y="5068785"/>
              <a:ext cx="199351" cy="196380"/>
            </a:xfrm>
            <a:prstGeom prst="rect">
              <a:avLst/>
            </a:prstGeom>
          </p:spPr>
        </p:pic>
        <p:pic>
          <p:nvPicPr>
            <p:cNvPr id="131" name="object 13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24927" y="5026113"/>
              <a:ext cx="199351" cy="196380"/>
            </a:xfrm>
            <a:prstGeom prst="rect">
              <a:avLst/>
            </a:prstGeom>
          </p:spPr>
        </p:pic>
        <p:pic>
          <p:nvPicPr>
            <p:cNvPr id="132" name="object 13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46263" y="5196801"/>
              <a:ext cx="199351" cy="196380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70647" y="5050497"/>
              <a:ext cx="199351" cy="196380"/>
            </a:xfrm>
            <a:prstGeom prst="rect">
              <a:avLst/>
            </a:prstGeom>
          </p:spPr>
        </p:pic>
        <p:pic>
          <p:nvPicPr>
            <p:cNvPr id="134" name="object 13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495031" y="5059641"/>
              <a:ext cx="199351" cy="196380"/>
            </a:xfrm>
            <a:prstGeom prst="rect">
              <a:avLst/>
            </a:prstGeom>
          </p:spPr>
        </p:pic>
        <p:pic>
          <p:nvPicPr>
            <p:cNvPr id="135" name="object 13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516367" y="5029161"/>
              <a:ext cx="199351" cy="196380"/>
            </a:xfrm>
            <a:prstGeom prst="rect">
              <a:avLst/>
            </a:prstGeom>
          </p:spPr>
        </p:pic>
        <p:pic>
          <p:nvPicPr>
            <p:cNvPr id="136" name="object 13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540751" y="5102313"/>
              <a:ext cx="199351" cy="196380"/>
            </a:xfrm>
            <a:prstGeom prst="rect">
              <a:avLst/>
            </a:prstGeom>
          </p:spPr>
        </p:pic>
        <p:pic>
          <p:nvPicPr>
            <p:cNvPr id="137" name="object 13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565135" y="5068785"/>
              <a:ext cx="199351" cy="196380"/>
            </a:xfrm>
            <a:prstGeom prst="rect">
              <a:avLst/>
            </a:prstGeom>
          </p:spPr>
        </p:pic>
        <p:pic>
          <p:nvPicPr>
            <p:cNvPr id="138" name="object 13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586472" y="5135841"/>
              <a:ext cx="199351" cy="196380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10855" y="5099265"/>
              <a:ext cx="199351" cy="196380"/>
            </a:xfrm>
            <a:prstGeom prst="rect">
              <a:avLst/>
            </a:prstGeom>
          </p:spPr>
        </p:pic>
        <p:pic>
          <p:nvPicPr>
            <p:cNvPr id="140" name="object 14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35239" y="4956009"/>
              <a:ext cx="199351" cy="196380"/>
            </a:xfrm>
            <a:prstGeom prst="rect">
              <a:avLst/>
            </a:prstGeom>
          </p:spPr>
        </p:pic>
        <p:pic>
          <p:nvPicPr>
            <p:cNvPr id="141" name="object 14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56575" y="4968201"/>
              <a:ext cx="199351" cy="196380"/>
            </a:xfrm>
            <a:prstGeom prst="rect">
              <a:avLst/>
            </a:prstGeom>
          </p:spPr>
        </p:pic>
        <p:pic>
          <p:nvPicPr>
            <p:cNvPr id="142" name="object 14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680959" y="4971249"/>
              <a:ext cx="199351" cy="196380"/>
            </a:xfrm>
            <a:prstGeom prst="rect">
              <a:avLst/>
            </a:prstGeom>
          </p:spPr>
        </p:pic>
        <p:pic>
          <p:nvPicPr>
            <p:cNvPr id="143" name="object 14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05344" y="5016969"/>
              <a:ext cx="199351" cy="196380"/>
            </a:xfrm>
            <a:prstGeom prst="rect">
              <a:avLst/>
            </a:prstGeom>
          </p:spPr>
        </p:pic>
        <p:pic>
          <p:nvPicPr>
            <p:cNvPr id="144" name="object 14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29727" y="5041354"/>
              <a:ext cx="199351" cy="196380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51063" y="4934673"/>
              <a:ext cx="199351" cy="196380"/>
            </a:xfrm>
            <a:prstGeom prst="rect">
              <a:avLst/>
            </a:prstGeom>
          </p:spPr>
        </p:pic>
        <p:pic>
          <p:nvPicPr>
            <p:cNvPr id="146" name="object 14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75447" y="4998681"/>
              <a:ext cx="199351" cy="196380"/>
            </a:xfrm>
            <a:prstGeom prst="rect">
              <a:avLst/>
            </a:prstGeom>
          </p:spPr>
        </p:pic>
        <p:pic>
          <p:nvPicPr>
            <p:cNvPr id="147" name="object 14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799831" y="4992585"/>
              <a:ext cx="199351" cy="196380"/>
            </a:xfrm>
            <a:prstGeom prst="rect">
              <a:avLst/>
            </a:prstGeom>
          </p:spPr>
        </p:pic>
        <p:pic>
          <p:nvPicPr>
            <p:cNvPr id="148" name="object 14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21167" y="4983441"/>
              <a:ext cx="199351" cy="196380"/>
            </a:xfrm>
            <a:prstGeom prst="rect">
              <a:avLst/>
            </a:prstGeom>
          </p:spPr>
        </p:pic>
        <p:pic>
          <p:nvPicPr>
            <p:cNvPr id="149" name="object 14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45551" y="5023065"/>
              <a:ext cx="199351" cy="196380"/>
            </a:xfrm>
            <a:prstGeom prst="rect">
              <a:avLst/>
            </a:prstGeom>
          </p:spPr>
        </p:pic>
        <p:pic>
          <p:nvPicPr>
            <p:cNvPr id="150" name="object 15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69935" y="4977345"/>
              <a:ext cx="199351" cy="196380"/>
            </a:xfrm>
            <a:prstGeom prst="rect">
              <a:avLst/>
            </a:prstGeom>
          </p:spPr>
        </p:pic>
        <p:pic>
          <p:nvPicPr>
            <p:cNvPr id="151" name="object 15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891272" y="4992585"/>
              <a:ext cx="199351" cy="196380"/>
            </a:xfrm>
            <a:prstGeom prst="rect">
              <a:avLst/>
            </a:prstGeom>
          </p:spPr>
        </p:pic>
        <p:pic>
          <p:nvPicPr>
            <p:cNvPr id="152" name="object 15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915655" y="5007825"/>
              <a:ext cx="199351" cy="196380"/>
            </a:xfrm>
            <a:prstGeom prst="rect">
              <a:avLst/>
            </a:prstGeom>
          </p:spPr>
        </p:pic>
        <p:pic>
          <p:nvPicPr>
            <p:cNvPr id="153" name="object 15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940039" y="5016969"/>
              <a:ext cx="199351" cy="196380"/>
            </a:xfrm>
            <a:prstGeom prst="rect">
              <a:avLst/>
            </a:prstGeom>
          </p:spPr>
        </p:pic>
        <p:pic>
          <p:nvPicPr>
            <p:cNvPr id="154" name="object 15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961375" y="5001729"/>
              <a:ext cx="199351" cy="196380"/>
            </a:xfrm>
            <a:prstGeom prst="rect">
              <a:avLst/>
            </a:prstGeom>
          </p:spPr>
        </p:pic>
        <p:pic>
          <p:nvPicPr>
            <p:cNvPr id="155" name="object 15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7985759" y="4986490"/>
              <a:ext cx="199351" cy="196380"/>
            </a:xfrm>
            <a:prstGeom prst="rect">
              <a:avLst/>
            </a:prstGeom>
          </p:spPr>
        </p:pic>
        <p:pic>
          <p:nvPicPr>
            <p:cNvPr id="156" name="object 15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10144" y="4943818"/>
              <a:ext cx="199351" cy="196380"/>
            </a:xfrm>
            <a:prstGeom prst="rect">
              <a:avLst/>
            </a:prstGeom>
          </p:spPr>
        </p:pic>
        <p:pic>
          <p:nvPicPr>
            <p:cNvPr id="157" name="object 15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31479" y="4983441"/>
              <a:ext cx="199351" cy="196380"/>
            </a:xfrm>
            <a:prstGeom prst="rect">
              <a:avLst/>
            </a:prstGeom>
          </p:spPr>
        </p:pic>
        <p:pic>
          <p:nvPicPr>
            <p:cNvPr id="158" name="object 15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55863" y="4998681"/>
              <a:ext cx="199351" cy="196380"/>
            </a:xfrm>
            <a:prstGeom prst="rect">
              <a:avLst/>
            </a:prstGeom>
          </p:spPr>
        </p:pic>
        <p:pic>
          <p:nvPicPr>
            <p:cNvPr id="159" name="object 15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080247" y="4925529"/>
              <a:ext cx="199351" cy="196380"/>
            </a:xfrm>
            <a:prstGeom prst="rect">
              <a:avLst/>
            </a:prstGeom>
          </p:spPr>
        </p:pic>
        <p:pic>
          <p:nvPicPr>
            <p:cNvPr id="160" name="object 16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04631" y="5099265"/>
              <a:ext cx="199351" cy="196380"/>
            </a:xfrm>
            <a:prstGeom prst="rect">
              <a:avLst/>
            </a:prstGeom>
          </p:spPr>
        </p:pic>
        <p:pic>
          <p:nvPicPr>
            <p:cNvPr id="161" name="object 16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25967" y="5160225"/>
              <a:ext cx="199351" cy="196380"/>
            </a:xfrm>
            <a:prstGeom prst="rect">
              <a:avLst/>
            </a:prstGeom>
          </p:spPr>
        </p:pic>
        <p:pic>
          <p:nvPicPr>
            <p:cNvPr id="162" name="object 16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50351" y="5071833"/>
              <a:ext cx="199351" cy="196380"/>
            </a:xfrm>
            <a:prstGeom prst="rect">
              <a:avLst/>
            </a:prstGeom>
          </p:spPr>
        </p:pic>
        <p:pic>
          <p:nvPicPr>
            <p:cNvPr id="163" name="object 16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74735" y="5080977"/>
              <a:ext cx="199351" cy="196380"/>
            </a:xfrm>
            <a:prstGeom prst="rect">
              <a:avLst/>
            </a:prstGeom>
          </p:spPr>
        </p:pic>
        <p:pic>
          <p:nvPicPr>
            <p:cNvPr id="164" name="object 16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196072" y="4919433"/>
              <a:ext cx="199351" cy="196380"/>
            </a:xfrm>
            <a:prstGeom prst="rect">
              <a:avLst/>
            </a:prstGeom>
          </p:spPr>
        </p:pic>
        <p:pic>
          <p:nvPicPr>
            <p:cNvPr id="165" name="object 16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220455" y="4943818"/>
              <a:ext cx="199351" cy="196380"/>
            </a:xfrm>
            <a:prstGeom prst="rect">
              <a:avLst/>
            </a:prstGeom>
          </p:spPr>
        </p:pic>
        <p:pic>
          <p:nvPicPr>
            <p:cNvPr id="166" name="object 16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244839" y="4940769"/>
              <a:ext cx="199351" cy="196380"/>
            </a:xfrm>
            <a:prstGeom prst="rect">
              <a:avLst/>
            </a:prstGeom>
          </p:spPr>
        </p:pic>
        <p:pic>
          <p:nvPicPr>
            <p:cNvPr id="167" name="object 16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266175" y="4995633"/>
              <a:ext cx="199351" cy="196380"/>
            </a:xfrm>
            <a:prstGeom prst="rect">
              <a:avLst/>
            </a:prstGeom>
          </p:spPr>
        </p:pic>
        <p:pic>
          <p:nvPicPr>
            <p:cNvPr id="168" name="object 16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290559" y="4949913"/>
              <a:ext cx="199351" cy="196380"/>
            </a:xfrm>
            <a:prstGeom prst="rect">
              <a:avLst/>
            </a:prstGeom>
          </p:spPr>
        </p:pic>
        <p:pic>
          <p:nvPicPr>
            <p:cNvPr id="169" name="object 16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14944" y="5010873"/>
              <a:ext cx="199351" cy="196380"/>
            </a:xfrm>
            <a:prstGeom prst="rect">
              <a:avLst/>
            </a:prstGeom>
          </p:spPr>
        </p:pic>
        <p:pic>
          <p:nvPicPr>
            <p:cNvPr id="170" name="object 17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36279" y="4922481"/>
              <a:ext cx="199351" cy="196380"/>
            </a:xfrm>
            <a:prstGeom prst="rect">
              <a:avLst/>
            </a:prstGeom>
          </p:spPr>
        </p:pic>
        <p:pic>
          <p:nvPicPr>
            <p:cNvPr id="171" name="object 17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60663" y="4748745"/>
              <a:ext cx="199351" cy="196380"/>
            </a:xfrm>
            <a:prstGeom prst="rect">
              <a:avLst/>
            </a:prstGeom>
          </p:spPr>
        </p:pic>
        <p:pic>
          <p:nvPicPr>
            <p:cNvPr id="172" name="object 17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385047" y="4843233"/>
              <a:ext cx="199351" cy="196380"/>
            </a:xfrm>
            <a:prstGeom prst="rect">
              <a:avLst/>
            </a:prstGeom>
          </p:spPr>
        </p:pic>
        <p:pic>
          <p:nvPicPr>
            <p:cNvPr id="173" name="object 17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409431" y="4815801"/>
              <a:ext cx="199351" cy="196380"/>
            </a:xfrm>
            <a:prstGeom prst="rect">
              <a:avLst/>
            </a:prstGeom>
          </p:spPr>
        </p:pic>
        <p:pic>
          <p:nvPicPr>
            <p:cNvPr id="174" name="object 17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430767" y="4888954"/>
              <a:ext cx="199351" cy="196380"/>
            </a:xfrm>
            <a:prstGeom prst="rect">
              <a:avLst/>
            </a:prstGeom>
          </p:spPr>
        </p:pic>
        <p:pic>
          <p:nvPicPr>
            <p:cNvPr id="175" name="object 17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455151" y="4852377"/>
              <a:ext cx="199351" cy="196380"/>
            </a:xfrm>
            <a:prstGeom prst="rect">
              <a:avLst/>
            </a:prstGeom>
          </p:spPr>
        </p:pic>
        <p:pic>
          <p:nvPicPr>
            <p:cNvPr id="176" name="object 17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479535" y="4837137"/>
              <a:ext cx="199351" cy="196380"/>
            </a:xfrm>
            <a:prstGeom prst="rect">
              <a:avLst/>
            </a:prstGeom>
          </p:spPr>
        </p:pic>
        <p:pic>
          <p:nvPicPr>
            <p:cNvPr id="177" name="object 17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00872" y="4834090"/>
              <a:ext cx="199351" cy="196380"/>
            </a:xfrm>
            <a:prstGeom prst="rect">
              <a:avLst/>
            </a:prstGeom>
          </p:spPr>
        </p:pic>
        <p:pic>
          <p:nvPicPr>
            <p:cNvPr id="178" name="object 17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25255" y="4837137"/>
              <a:ext cx="199351" cy="196380"/>
            </a:xfrm>
            <a:prstGeom prst="rect">
              <a:avLst/>
            </a:prstGeom>
          </p:spPr>
        </p:pic>
        <p:pic>
          <p:nvPicPr>
            <p:cNvPr id="179" name="object 17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49639" y="4760937"/>
              <a:ext cx="199351" cy="196380"/>
            </a:xfrm>
            <a:prstGeom prst="rect">
              <a:avLst/>
            </a:prstGeom>
          </p:spPr>
        </p:pic>
        <p:pic>
          <p:nvPicPr>
            <p:cNvPr id="180" name="object 18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70975" y="4794465"/>
              <a:ext cx="199351" cy="196380"/>
            </a:xfrm>
            <a:prstGeom prst="rect">
              <a:avLst/>
            </a:prstGeom>
          </p:spPr>
        </p:pic>
        <p:pic>
          <p:nvPicPr>
            <p:cNvPr id="181" name="object 18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595359" y="4791418"/>
              <a:ext cx="199351" cy="196380"/>
            </a:xfrm>
            <a:prstGeom prst="rect">
              <a:avLst/>
            </a:prstGeom>
          </p:spPr>
        </p:pic>
        <p:pic>
          <p:nvPicPr>
            <p:cNvPr id="182" name="object 18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619744" y="4797513"/>
              <a:ext cx="199351" cy="196380"/>
            </a:xfrm>
            <a:prstGeom prst="rect">
              <a:avLst/>
            </a:prstGeom>
          </p:spPr>
        </p:pic>
        <p:pic>
          <p:nvPicPr>
            <p:cNvPr id="183" name="object 18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641079" y="4876761"/>
              <a:ext cx="199351" cy="196380"/>
            </a:xfrm>
            <a:prstGeom prst="rect">
              <a:avLst/>
            </a:prstGeom>
          </p:spPr>
        </p:pic>
        <p:pic>
          <p:nvPicPr>
            <p:cNvPr id="184" name="object 18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665463" y="4858473"/>
              <a:ext cx="199351" cy="196380"/>
            </a:xfrm>
            <a:prstGeom prst="rect">
              <a:avLst/>
            </a:prstGeom>
          </p:spPr>
        </p:pic>
        <p:pic>
          <p:nvPicPr>
            <p:cNvPr id="185" name="object 18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689847" y="4867618"/>
              <a:ext cx="199351" cy="196380"/>
            </a:xfrm>
            <a:prstGeom prst="rect">
              <a:avLst/>
            </a:prstGeom>
          </p:spPr>
        </p:pic>
        <p:pic>
          <p:nvPicPr>
            <p:cNvPr id="186" name="object 18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711183" y="4797513"/>
              <a:ext cx="199351" cy="196380"/>
            </a:xfrm>
            <a:prstGeom prst="rect">
              <a:avLst/>
            </a:prstGeom>
          </p:spPr>
        </p:pic>
        <p:pic>
          <p:nvPicPr>
            <p:cNvPr id="187" name="object 18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735567" y="4809705"/>
              <a:ext cx="199351" cy="196380"/>
            </a:xfrm>
            <a:prstGeom prst="rect">
              <a:avLst/>
            </a:prstGeom>
          </p:spPr>
        </p:pic>
        <p:pic>
          <p:nvPicPr>
            <p:cNvPr id="188" name="object 18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759951" y="4809705"/>
              <a:ext cx="199351" cy="196380"/>
            </a:xfrm>
            <a:prstGeom prst="rect">
              <a:avLst/>
            </a:prstGeom>
          </p:spPr>
        </p:pic>
        <p:pic>
          <p:nvPicPr>
            <p:cNvPr id="189" name="object 18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784335" y="4748745"/>
              <a:ext cx="199351" cy="196380"/>
            </a:xfrm>
            <a:prstGeom prst="rect">
              <a:avLst/>
            </a:prstGeom>
          </p:spPr>
        </p:pic>
        <p:pic>
          <p:nvPicPr>
            <p:cNvPr id="190" name="object 19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05671" y="4776177"/>
              <a:ext cx="199351" cy="196380"/>
            </a:xfrm>
            <a:prstGeom prst="rect">
              <a:avLst/>
            </a:prstGeom>
          </p:spPr>
        </p:pic>
        <p:pic>
          <p:nvPicPr>
            <p:cNvPr id="191" name="object 19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30055" y="4986490"/>
              <a:ext cx="199351" cy="196380"/>
            </a:xfrm>
            <a:prstGeom prst="rect">
              <a:avLst/>
            </a:prstGeom>
          </p:spPr>
        </p:pic>
        <p:pic>
          <p:nvPicPr>
            <p:cNvPr id="192" name="object 19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54439" y="5068785"/>
              <a:ext cx="199351" cy="196380"/>
            </a:xfrm>
            <a:prstGeom prst="rect">
              <a:avLst/>
            </a:prstGeom>
          </p:spPr>
        </p:pic>
        <p:pic>
          <p:nvPicPr>
            <p:cNvPr id="193" name="object 19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875776" y="4949913"/>
              <a:ext cx="199351" cy="196380"/>
            </a:xfrm>
            <a:prstGeom prst="rect">
              <a:avLst/>
            </a:prstGeom>
          </p:spPr>
        </p:pic>
        <p:pic>
          <p:nvPicPr>
            <p:cNvPr id="194" name="object 19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900159" y="4715218"/>
              <a:ext cx="199351" cy="196380"/>
            </a:xfrm>
            <a:prstGeom prst="rect">
              <a:avLst/>
            </a:prstGeom>
          </p:spPr>
        </p:pic>
        <p:pic>
          <p:nvPicPr>
            <p:cNvPr id="195" name="object 19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924544" y="4736554"/>
              <a:ext cx="199351" cy="196380"/>
            </a:xfrm>
            <a:prstGeom prst="rect">
              <a:avLst/>
            </a:prstGeom>
          </p:spPr>
        </p:pic>
        <p:pic>
          <p:nvPicPr>
            <p:cNvPr id="196" name="object 19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945879" y="4718265"/>
              <a:ext cx="199351" cy="196380"/>
            </a:xfrm>
            <a:prstGeom prst="rect">
              <a:avLst/>
            </a:prstGeom>
          </p:spPr>
        </p:pic>
        <p:pic>
          <p:nvPicPr>
            <p:cNvPr id="197" name="object 19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970264" y="4742649"/>
              <a:ext cx="199351" cy="196380"/>
            </a:xfrm>
            <a:prstGeom prst="rect">
              <a:avLst/>
            </a:prstGeom>
          </p:spPr>
        </p:pic>
        <p:pic>
          <p:nvPicPr>
            <p:cNvPr id="198" name="object 19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8994647" y="4721313"/>
              <a:ext cx="199351" cy="196380"/>
            </a:xfrm>
            <a:prstGeom prst="rect">
              <a:avLst/>
            </a:prstGeom>
          </p:spPr>
        </p:pic>
        <p:pic>
          <p:nvPicPr>
            <p:cNvPr id="199" name="object 19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015983" y="4818849"/>
              <a:ext cx="199351" cy="196380"/>
            </a:xfrm>
            <a:prstGeom prst="rect">
              <a:avLst/>
            </a:prstGeom>
          </p:spPr>
        </p:pic>
        <p:pic>
          <p:nvPicPr>
            <p:cNvPr id="200" name="object 20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040367" y="4751793"/>
              <a:ext cx="199351" cy="196380"/>
            </a:xfrm>
            <a:prstGeom prst="rect">
              <a:avLst/>
            </a:prstGeom>
          </p:spPr>
        </p:pic>
        <p:pic>
          <p:nvPicPr>
            <p:cNvPr id="201" name="object 20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064752" y="4541481"/>
              <a:ext cx="199351" cy="196380"/>
            </a:xfrm>
            <a:prstGeom prst="rect">
              <a:avLst/>
            </a:prstGeom>
          </p:spPr>
        </p:pic>
        <p:pic>
          <p:nvPicPr>
            <p:cNvPr id="202" name="object 20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086088" y="4642065"/>
              <a:ext cx="199351" cy="196380"/>
            </a:xfrm>
            <a:prstGeom prst="rect">
              <a:avLst/>
            </a:prstGeom>
          </p:spPr>
        </p:pic>
        <p:pic>
          <p:nvPicPr>
            <p:cNvPr id="203" name="object 20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110471" y="4611585"/>
              <a:ext cx="199351" cy="196380"/>
            </a:xfrm>
            <a:prstGeom prst="rect">
              <a:avLst/>
            </a:prstGeom>
          </p:spPr>
        </p:pic>
        <p:pic>
          <p:nvPicPr>
            <p:cNvPr id="204" name="object 20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134855" y="4690833"/>
              <a:ext cx="199351" cy="196380"/>
            </a:xfrm>
            <a:prstGeom prst="rect">
              <a:avLst/>
            </a:prstGeom>
          </p:spPr>
        </p:pic>
        <p:pic>
          <p:nvPicPr>
            <p:cNvPr id="205" name="object 20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159239" y="4724361"/>
              <a:ext cx="199351" cy="196380"/>
            </a:xfrm>
            <a:prstGeom prst="rect">
              <a:avLst/>
            </a:prstGeom>
          </p:spPr>
        </p:pic>
        <p:pic>
          <p:nvPicPr>
            <p:cNvPr id="206" name="object 20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180576" y="4559769"/>
              <a:ext cx="199351" cy="196380"/>
            </a:xfrm>
            <a:prstGeom prst="rect">
              <a:avLst/>
            </a:prstGeom>
          </p:spPr>
        </p:pic>
        <p:pic>
          <p:nvPicPr>
            <p:cNvPr id="207" name="object 20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04959" y="4651209"/>
              <a:ext cx="199351" cy="196380"/>
            </a:xfrm>
            <a:prstGeom prst="rect">
              <a:avLst/>
            </a:prstGeom>
          </p:spPr>
        </p:pic>
        <p:pic>
          <p:nvPicPr>
            <p:cNvPr id="208" name="object 20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29344" y="4587201"/>
              <a:ext cx="199351" cy="196380"/>
            </a:xfrm>
            <a:prstGeom prst="rect">
              <a:avLst/>
            </a:prstGeom>
          </p:spPr>
        </p:pic>
        <p:pic>
          <p:nvPicPr>
            <p:cNvPr id="209" name="object 20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50679" y="4553673"/>
              <a:ext cx="199351" cy="196380"/>
            </a:xfrm>
            <a:prstGeom prst="rect">
              <a:avLst/>
            </a:prstGeom>
          </p:spPr>
        </p:pic>
        <p:pic>
          <p:nvPicPr>
            <p:cNvPr id="210" name="object 21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75064" y="4581105"/>
              <a:ext cx="199351" cy="196380"/>
            </a:xfrm>
            <a:prstGeom prst="rect">
              <a:avLst/>
            </a:prstGeom>
          </p:spPr>
        </p:pic>
        <p:pic>
          <p:nvPicPr>
            <p:cNvPr id="211" name="object 21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299447" y="4547577"/>
              <a:ext cx="199351" cy="196380"/>
            </a:xfrm>
            <a:prstGeom prst="rect">
              <a:avLst/>
            </a:prstGeom>
          </p:spPr>
        </p:pic>
        <p:pic>
          <p:nvPicPr>
            <p:cNvPr id="212" name="object 21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320783" y="4532337"/>
              <a:ext cx="199351" cy="196380"/>
            </a:xfrm>
            <a:prstGeom prst="rect">
              <a:avLst/>
            </a:prstGeom>
          </p:spPr>
        </p:pic>
        <p:pic>
          <p:nvPicPr>
            <p:cNvPr id="213" name="object 21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345167" y="4559769"/>
              <a:ext cx="199351" cy="196380"/>
            </a:xfrm>
            <a:prstGeom prst="rect">
              <a:avLst/>
            </a:prstGeom>
          </p:spPr>
        </p:pic>
        <p:pic>
          <p:nvPicPr>
            <p:cNvPr id="214" name="object 21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369552" y="4590249"/>
              <a:ext cx="199351" cy="196380"/>
            </a:xfrm>
            <a:prstGeom prst="rect">
              <a:avLst/>
            </a:prstGeom>
          </p:spPr>
        </p:pic>
        <p:pic>
          <p:nvPicPr>
            <p:cNvPr id="215" name="object 21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390888" y="4556721"/>
              <a:ext cx="199351" cy="196380"/>
            </a:xfrm>
            <a:prstGeom prst="rect">
              <a:avLst/>
            </a:prstGeom>
          </p:spPr>
        </p:pic>
        <p:pic>
          <p:nvPicPr>
            <p:cNvPr id="216" name="object 21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415271" y="4614633"/>
              <a:ext cx="199351" cy="196380"/>
            </a:xfrm>
            <a:prstGeom prst="rect">
              <a:avLst/>
            </a:prstGeom>
          </p:spPr>
        </p:pic>
        <p:pic>
          <p:nvPicPr>
            <p:cNvPr id="217" name="object 21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439655" y="4584153"/>
              <a:ext cx="199351" cy="196380"/>
            </a:xfrm>
            <a:prstGeom prst="rect">
              <a:avLst/>
            </a:prstGeom>
          </p:spPr>
        </p:pic>
        <p:pic>
          <p:nvPicPr>
            <p:cNvPr id="218" name="object 21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460991" y="4617681"/>
              <a:ext cx="199351" cy="196380"/>
            </a:xfrm>
            <a:prstGeom prst="rect">
              <a:avLst/>
            </a:prstGeom>
          </p:spPr>
        </p:pic>
        <p:pic>
          <p:nvPicPr>
            <p:cNvPr id="219" name="object 21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485376" y="4602441"/>
              <a:ext cx="199351" cy="196380"/>
            </a:xfrm>
            <a:prstGeom prst="rect">
              <a:avLst/>
            </a:prstGeom>
          </p:spPr>
        </p:pic>
        <p:pic>
          <p:nvPicPr>
            <p:cNvPr id="220" name="object 22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509759" y="4550625"/>
              <a:ext cx="199351" cy="196380"/>
            </a:xfrm>
            <a:prstGeom prst="rect">
              <a:avLst/>
            </a:prstGeom>
          </p:spPr>
        </p:pic>
        <p:pic>
          <p:nvPicPr>
            <p:cNvPr id="221" name="object 22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534144" y="4794465"/>
              <a:ext cx="199351" cy="196380"/>
            </a:xfrm>
            <a:prstGeom prst="rect">
              <a:avLst/>
            </a:prstGeom>
          </p:spPr>
        </p:pic>
        <p:pic>
          <p:nvPicPr>
            <p:cNvPr id="222" name="object 22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555479" y="4867618"/>
              <a:ext cx="199351" cy="196380"/>
            </a:xfrm>
            <a:prstGeom prst="rect">
              <a:avLst/>
            </a:prstGeom>
          </p:spPr>
        </p:pic>
        <p:pic>
          <p:nvPicPr>
            <p:cNvPr id="223" name="object 22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579864" y="4693881"/>
              <a:ext cx="199351" cy="196380"/>
            </a:xfrm>
            <a:prstGeom prst="rect">
              <a:avLst/>
            </a:prstGeom>
          </p:spPr>
        </p:pic>
        <p:pic>
          <p:nvPicPr>
            <p:cNvPr id="224" name="object 22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604247" y="4724361"/>
              <a:ext cx="199351" cy="196380"/>
            </a:xfrm>
            <a:prstGeom prst="rect">
              <a:avLst/>
            </a:prstGeom>
          </p:spPr>
        </p:pic>
        <p:pic>
          <p:nvPicPr>
            <p:cNvPr id="225" name="object 22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625583" y="4617681"/>
              <a:ext cx="199351" cy="196380"/>
            </a:xfrm>
            <a:prstGeom prst="rect">
              <a:avLst/>
            </a:prstGeom>
          </p:spPr>
        </p:pic>
        <p:pic>
          <p:nvPicPr>
            <p:cNvPr id="226" name="object 22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649967" y="4651209"/>
              <a:ext cx="199351" cy="196380"/>
            </a:xfrm>
            <a:prstGeom prst="rect">
              <a:avLst/>
            </a:prstGeom>
          </p:spPr>
        </p:pic>
        <p:pic>
          <p:nvPicPr>
            <p:cNvPr id="227" name="object 22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674352" y="4629873"/>
              <a:ext cx="199351" cy="196380"/>
            </a:xfrm>
            <a:prstGeom prst="rect">
              <a:avLst/>
            </a:prstGeom>
          </p:spPr>
        </p:pic>
        <p:pic>
          <p:nvPicPr>
            <p:cNvPr id="228" name="object 22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695688" y="4666449"/>
              <a:ext cx="199351" cy="196380"/>
            </a:xfrm>
            <a:prstGeom prst="rect">
              <a:avLst/>
            </a:prstGeom>
          </p:spPr>
        </p:pic>
        <p:pic>
          <p:nvPicPr>
            <p:cNvPr id="229" name="object 22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720071" y="4678641"/>
              <a:ext cx="199351" cy="196380"/>
            </a:xfrm>
            <a:prstGeom prst="rect">
              <a:avLst/>
            </a:prstGeom>
          </p:spPr>
        </p:pic>
        <p:pic>
          <p:nvPicPr>
            <p:cNvPr id="230" name="object 23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744455" y="4742649"/>
              <a:ext cx="199351" cy="196380"/>
            </a:xfrm>
            <a:prstGeom prst="rect">
              <a:avLst/>
            </a:prstGeom>
          </p:spPr>
        </p:pic>
        <p:pic>
          <p:nvPicPr>
            <p:cNvPr id="231" name="object 23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765791" y="4684737"/>
              <a:ext cx="199351" cy="196380"/>
            </a:xfrm>
            <a:prstGeom prst="rect">
              <a:avLst/>
            </a:prstGeom>
          </p:spPr>
        </p:pic>
        <p:pic>
          <p:nvPicPr>
            <p:cNvPr id="232" name="object 23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790176" y="4434801"/>
              <a:ext cx="199351" cy="196380"/>
            </a:xfrm>
            <a:prstGeom prst="rect">
              <a:avLst/>
            </a:prstGeom>
          </p:spPr>
        </p:pic>
        <p:pic>
          <p:nvPicPr>
            <p:cNvPr id="233" name="object 23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814559" y="4489665"/>
              <a:ext cx="199351" cy="196380"/>
            </a:xfrm>
            <a:prstGeom prst="rect">
              <a:avLst/>
            </a:prstGeom>
          </p:spPr>
        </p:pic>
        <p:pic>
          <p:nvPicPr>
            <p:cNvPr id="234" name="object 23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838944" y="4538433"/>
              <a:ext cx="199351" cy="196380"/>
            </a:xfrm>
            <a:prstGeom prst="rect">
              <a:avLst/>
            </a:prstGeom>
          </p:spPr>
        </p:pic>
        <p:pic>
          <p:nvPicPr>
            <p:cNvPr id="235" name="object 23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860279" y="4578057"/>
              <a:ext cx="199351" cy="196380"/>
            </a:xfrm>
            <a:prstGeom prst="rect">
              <a:avLst/>
            </a:prstGeom>
          </p:spPr>
        </p:pic>
        <p:pic>
          <p:nvPicPr>
            <p:cNvPr id="236" name="object 23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884664" y="4596345"/>
              <a:ext cx="199351" cy="196380"/>
            </a:xfrm>
            <a:prstGeom prst="rect">
              <a:avLst/>
            </a:prstGeom>
          </p:spPr>
        </p:pic>
        <p:pic>
          <p:nvPicPr>
            <p:cNvPr id="237" name="object 23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909047" y="4425657"/>
              <a:ext cx="199351" cy="196380"/>
            </a:xfrm>
            <a:prstGeom prst="rect">
              <a:avLst/>
            </a:prstGeom>
          </p:spPr>
        </p:pic>
        <p:pic>
          <p:nvPicPr>
            <p:cNvPr id="238" name="object 23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930383" y="4495761"/>
              <a:ext cx="199351" cy="196380"/>
            </a:xfrm>
            <a:prstGeom prst="rect">
              <a:avLst/>
            </a:prstGeom>
          </p:spPr>
        </p:pic>
        <p:pic>
          <p:nvPicPr>
            <p:cNvPr id="239" name="object 23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954767" y="4501857"/>
              <a:ext cx="199351" cy="196380"/>
            </a:xfrm>
            <a:prstGeom prst="rect">
              <a:avLst/>
            </a:prstGeom>
          </p:spPr>
        </p:pic>
        <p:pic>
          <p:nvPicPr>
            <p:cNvPr id="240" name="object 24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9979152" y="4462233"/>
              <a:ext cx="199351" cy="196380"/>
            </a:xfrm>
            <a:prstGeom prst="rect">
              <a:avLst/>
            </a:prstGeom>
          </p:spPr>
        </p:pic>
        <p:pic>
          <p:nvPicPr>
            <p:cNvPr id="241" name="object 24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000488" y="4440897"/>
              <a:ext cx="199351" cy="196380"/>
            </a:xfrm>
            <a:prstGeom prst="rect">
              <a:avLst/>
            </a:prstGeom>
          </p:spPr>
        </p:pic>
        <p:pic>
          <p:nvPicPr>
            <p:cNvPr id="242" name="object 24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024871" y="4459185"/>
              <a:ext cx="199351" cy="196380"/>
            </a:xfrm>
            <a:prstGeom prst="rect">
              <a:avLst/>
            </a:prstGeom>
          </p:spPr>
        </p:pic>
        <p:pic>
          <p:nvPicPr>
            <p:cNvPr id="243" name="object 24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049255" y="4382985"/>
              <a:ext cx="199351" cy="196380"/>
            </a:xfrm>
            <a:prstGeom prst="rect">
              <a:avLst/>
            </a:prstGeom>
          </p:spPr>
        </p:pic>
        <p:pic>
          <p:nvPicPr>
            <p:cNvPr id="244" name="object 24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070591" y="4565865"/>
              <a:ext cx="199351" cy="196380"/>
            </a:xfrm>
            <a:prstGeom prst="rect">
              <a:avLst/>
            </a:prstGeom>
          </p:spPr>
        </p:pic>
        <p:pic>
          <p:nvPicPr>
            <p:cNvPr id="245" name="object 245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094976" y="4501857"/>
              <a:ext cx="199351" cy="196380"/>
            </a:xfrm>
            <a:prstGeom prst="rect">
              <a:avLst/>
            </a:prstGeom>
          </p:spPr>
        </p:pic>
        <p:pic>
          <p:nvPicPr>
            <p:cNvPr id="246" name="object 246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119359" y="4541481"/>
              <a:ext cx="199351" cy="196380"/>
            </a:xfrm>
            <a:prstGeom prst="rect">
              <a:avLst/>
            </a:prstGeom>
          </p:spPr>
        </p:pic>
        <p:pic>
          <p:nvPicPr>
            <p:cNvPr id="247" name="object 247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140695" y="4507953"/>
              <a:ext cx="199351" cy="196380"/>
            </a:xfrm>
            <a:prstGeom prst="rect">
              <a:avLst/>
            </a:prstGeom>
          </p:spPr>
        </p:pic>
        <p:pic>
          <p:nvPicPr>
            <p:cNvPr id="248" name="object 248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165079" y="4483569"/>
              <a:ext cx="199351" cy="196380"/>
            </a:xfrm>
            <a:prstGeom prst="rect">
              <a:avLst/>
            </a:prstGeom>
          </p:spPr>
        </p:pic>
        <p:pic>
          <p:nvPicPr>
            <p:cNvPr id="249" name="object 249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189464" y="4514049"/>
              <a:ext cx="199351" cy="196380"/>
            </a:xfrm>
            <a:prstGeom prst="rect">
              <a:avLst/>
            </a:prstGeom>
          </p:spPr>
        </p:pic>
        <p:pic>
          <p:nvPicPr>
            <p:cNvPr id="250" name="object 25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13847" y="4489665"/>
              <a:ext cx="199351" cy="196380"/>
            </a:xfrm>
            <a:prstGeom prst="rect">
              <a:avLst/>
            </a:prstGeom>
          </p:spPr>
        </p:pic>
        <p:pic>
          <p:nvPicPr>
            <p:cNvPr id="251" name="object 251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35183" y="4468329"/>
              <a:ext cx="199351" cy="196380"/>
            </a:xfrm>
            <a:prstGeom prst="rect">
              <a:avLst/>
            </a:prstGeom>
          </p:spPr>
        </p:pic>
        <p:pic>
          <p:nvPicPr>
            <p:cNvPr id="252" name="object 252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59567" y="4715218"/>
              <a:ext cx="199351" cy="196380"/>
            </a:xfrm>
            <a:prstGeom prst="rect">
              <a:avLst/>
            </a:prstGeom>
          </p:spPr>
        </p:pic>
        <p:pic>
          <p:nvPicPr>
            <p:cNvPr id="253" name="object 253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83952" y="4770081"/>
              <a:ext cx="199351" cy="196380"/>
            </a:xfrm>
            <a:prstGeom prst="rect">
              <a:avLst/>
            </a:prstGeom>
          </p:spPr>
        </p:pic>
        <p:pic>
          <p:nvPicPr>
            <p:cNvPr id="254" name="object 25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305288" y="4565865"/>
              <a:ext cx="199351" cy="196380"/>
            </a:xfrm>
            <a:prstGeom prst="rect">
              <a:avLst/>
            </a:prstGeom>
          </p:spPr>
        </p:pic>
        <p:sp>
          <p:nvSpPr>
            <p:cNvPr id="255" name="object 255" descr=""/>
            <p:cNvSpPr/>
            <p:nvPr/>
          </p:nvSpPr>
          <p:spPr>
            <a:xfrm>
              <a:off x="6192011" y="4466844"/>
              <a:ext cx="4218940" cy="868680"/>
            </a:xfrm>
            <a:custGeom>
              <a:avLst/>
              <a:gdLst/>
              <a:ahLst/>
              <a:cxnLst/>
              <a:rect l="l" t="t" r="r" b="b"/>
              <a:pathLst>
                <a:path w="4218940" h="868679">
                  <a:moveTo>
                    <a:pt x="0" y="774191"/>
                  </a:moveTo>
                  <a:lnTo>
                    <a:pt x="24384" y="795527"/>
                  </a:lnTo>
                  <a:lnTo>
                    <a:pt x="48767" y="761999"/>
                  </a:lnTo>
                  <a:lnTo>
                    <a:pt x="70103" y="832103"/>
                  </a:lnTo>
                  <a:lnTo>
                    <a:pt x="94487" y="792479"/>
                  </a:lnTo>
                  <a:lnTo>
                    <a:pt x="118872" y="819911"/>
                  </a:lnTo>
                  <a:lnTo>
                    <a:pt x="140208" y="752855"/>
                  </a:lnTo>
                  <a:lnTo>
                    <a:pt x="164591" y="746759"/>
                  </a:lnTo>
                  <a:lnTo>
                    <a:pt x="188975" y="740663"/>
                  </a:lnTo>
                  <a:lnTo>
                    <a:pt x="213360" y="737615"/>
                  </a:lnTo>
                  <a:lnTo>
                    <a:pt x="234696" y="765047"/>
                  </a:lnTo>
                  <a:lnTo>
                    <a:pt x="259079" y="810767"/>
                  </a:lnTo>
                  <a:lnTo>
                    <a:pt x="283463" y="670559"/>
                  </a:lnTo>
                  <a:lnTo>
                    <a:pt x="304800" y="740663"/>
                  </a:lnTo>
                  <a:lnTo>
                    <a:pt x="329184" y="643127"/>
                  </a:lnTo>
                  <a:lnTo>
                    <a:pt x="353567" y="710183"/>
                  </a:lnTo>
                  <a:lnTo>
                    <a:pt x="374904" y="618743"/>
                  </a:lnTo>
                  <a:lnTo>
                    <a:pt x="399288" y="728471"/>
                  </a:lnTo>
                  <a:lnTo>
                    <a:pt x="423671" y="691895"/>
                  </a:lnTo>
                  <a:lnTo>
                    <a:pt x="445008" y="755903"/>
                  </a:lnTo>
                  <a:lnTo>
                    <a:pt x="469391" y="658367"/>
                  </a:lnTo>
                  <a:lnTo>
                    <a:pt x="493776" y="801623"/>
                  </a:lnTo>
                  <a:lnTo>
                    <a:pt x="518160" y="704087"/>
                  </a:lnTo>
                  <a:lnTo>
                    <a:pt x="539495" y="701039"/>
                  </a:lnTo>
                  <a:lnTo>
                    <a:pt x="563880" y="707135"/>
                  </a:lnTo>
                  <a:lnTo>
                    <a:pt x="588263" y="704087"/>
                  </a:lnTo>
                  <a:lnTo>
                    <a:pt x="609599" y="728471"/>
                  </a:lnTo>
                  <a:lnTo>
                    <a:pt x="633984" y="868679"/>
                  </a:lnTo>
                  <a:lnTo>
                    <a:pt x="658367" y="862583"/>
                  </a:lnTo>
                  <a:lnTo>
                    <a:pt x="679704" y="780287"/>
                  </a:lnTo>
                  <a:lnTo>
                    <a:pt x="704088" y="807719"/>
                  </a:lnTo>
                  <a:lnTo>
                    <a:pt x="728471" y="783335"/>
                  </a:lnTo>
                  <a:lnTo>
                    <a:pt x="749808" y="774191"/>
                  </a:lnTo>
                  <a:lnTo>
                    <a:pt x="774191" y="755903"/>
                  </a:lnTo>
                  <a:lnTo>
                    <a:pt x="798576" y="765047"/>
                  </a:lnTo>
                  <a:lnTo>
                    <a:pt x="819912" y="813815"/>
                  </a:lnTo>
                  <a:lnTo>
                    <a:pt x="844295" y="835151"/>
                  </a:lnTo>
                  <a:lnTo>
                    <a:pt x="868680" y="789431"/>
                  </a:lnTo>
                  <a:lnTo>
                    <a:pt x="893063" y="722375"/>
                  </a:lnTo>
                  <a:lnTo>
                    <a:pt x="914399" y="752855"/>
                  </a:lnTo>
                  <a:lnTo>
                    <a:pt x="938784" y="694943"/>
                  </a:lnTo>
                  <a:lnTo>
                    <a:pt x="963167" y="771143"/>
                  </a:lnTo>
                  <a:lnTo>
                    <a:pt x="984504" y="697991"/>
                  </a:lnTo>
                  <a:lnTo>
                    <a:pt x="1008888" y="707135"/>
                  </a:lnTo>
                  <a:lnTo>
                    <a:pt x="1033271" y="740663"/>
                  </a:lnTo>
                  <a:lnTo>
                    <a:pt x="1054608" y="691895"/>
                  </a:lnTo>
                  <a:lnTo>
                    <a:pt x="1078991" y="670559"/>
                  </a:lnTo>
                  <a:lnTo>
                    <a:pt x="1103376" y="813815"/>
                  </a:lnTo>
                  <a:lnTo>
                    <a:pt x="1124712" y="704087"/>
                  </a:lnTo>
                  <a:lnTo>
                    <a:pt x="1149095" y="633983"/>
                  </a:lnTo>
                  <a:lnTo>
                    <a:pt x="1173480" y="697991"/>
                  </a:lnTo>
                  <a:lnTo>
                    <a:pt x="1194815" y="719327"/>
                  </a:lnTo>
                  <a:lnTo>
                    <a:pt x="1219199" y="691895"/>
                  </a:lnTo>
                  <a:lnTo>
                    <a:pt x="1243584" y="725423"/>
                  </a:lnTo>
                  <a:lnTo>
                    <a:pt x="1267967" y="688847"/>
                  </a:lnTo>
                  <a:lnTo>
                    <a:pt x="1289304" y="710183"/>
                  </a:lnTo>
                  <a:lnTo>
                    <a:pt x="1313688" y="685799"/>
                  </a:lnTo>
                  <a:lnTo>
                    <a:pt x="1338071" y="643127"/>
                  </a:lnTo>
                  <a:lnTo>
                    <a:pt x="1359408" y="813815"/>
                  </a:lnTo>
                  <a:lnTo>
                    <a:pt x="1383791" y="667511"/>
                  </a:lnTo>
                  <a:lnTo>
                    <a:pt x="1408176" y="676655"/>
                  </a:lnTo>
                  <a:lnTo>
                    <a:pt x="1429512" y="646175"/>
                  </a:lnTo>
                  <a:lnTo>
                    <a:pt x="1453895" y="719327"/>
                  </a:lnTo>
                  <a:lnTo>
                    <a:pt x="1478280" y="685799"/>
                  </a:lnTo>
                  <a:lnTo>
                    <a:pt x="1499615" y="752855"/>
                  </a:lnTo>
                  <a:lnTo>
                    <a:pt x="1523999" y="716279"/>
                  </a:lnTo>
                  <a:lnTo>
                    <a:pt x="1548384" y="573023"/>
                  </a:lnTo>
                  <a:lnTo>
                    <a:pt x="1569719" y="585215"/>
                  </a:lnTo>
                  <a:lnTo>
                    <a:pt x="1594104" y="588263"/>
                  </a:lnTo>
                  <a:lnTo>
                    <a:pt x="1618488" y="633983"/>
                  </a:lnTo>
                  <a:lnTo>
                    <a:pt x="1642871" y="658367"/>
                  </a:lnTo>
                  <a:lnTo>
                    <a:pt x="1664208" y="551687"/>
                  </a:lnTo>
                  <a:lnTo>
                    <a:pt x="1688591" y="615695"/>
                  </a:lnTo>
                  <a:lnTo>
                    <a:pt x="1712976" y="609599"/>
                  </a:lnTo>
                  <a:lnTo>
                    <a:pt x="1734312" y="600455"/>
                  </a:lnTo>
                  <a:lnTo>
                    <a:pt x="1758695" y="640079"/>
                  </a:lnTo>
                  <a:lnTo>
                    <a:pt x="1783080" y="594359"/>
                  </a:lnTo>
                  <a:lnTo>
                    <a:pt x="1804415" y="609599"/>
                  </a:lnTo>
                  <a:lnTo>
                    <a:pt x="1828799" y="624839"/>
                  </a:lnTo>
                  <a:lnTo>
                    <a:pt x="1853184" y="633983"/>
                  </a:lnTo>
                  <a:lnTo>
                    <a:pt x="1874519" y="618743"/>
                  </a:lnTo>
                  <a:lnTo>
                    <a:pt x="1898904" y="603503"/>
                  </a:lnTo>
                  <a:lnTo>
                    <a:pt x="1923288" y="560831"/>
                  </a:lnTo>
                  <a:lnTo>
                    <a:pt x="1944623" y="600455"/>
                  </a:lnTo>
                  <a:lnTo>
                    <a:pt x="1969008" y="615695"/>
                  </a:lnTo>
                  <a:lnTo>
                    <a:pt x="1993391" y="542543"/>
                  </a:lnTo>
                  <a:lnTo>
                    <a:pt x="2017776" y="716279"/>
                  </a:lnTo>
                  <a:lnTo>
                    <a:pt x="2039112" y="777239"/>
                  </a:lnTo>
                  <a:lnTo>
                    <a:pt x="2063495" y="688847"/>
                  </a:lnTo>
                  <a:lnTo>
                    <a:pt x="2087880" y="697991"/>
                  </a:lnTo>
                  <a:lnTo>
                    <a:pt x="2109216" y="536447"/>
                  </a:lnTo>
                  <a:lnTo>
                    <a:pt x="2133599" y="560831"/>
                  </a:lnTo>
                  <a:lnTo>
                    <a:pt x="2157984" y="557783"/>
                  </a:lnTo>
                  <a:lnTo>
                    <a:pt x="2179319" y="612647"/>
                  </a:lnTo>
                  <a:lnTo>
                    <a:pt x="2203704" y="566927"/>
                  </a:lnTo>
                  <a:lnTo>
                    <a:pt x="2228088" y="627887"/>
                  </a:lnTo>
                  <a:lnTo>
                    <a:pt x="2249423" y="539495"/>
                  </a:lnTo>
                  <a:lnTo>
                    <a:pt x="2273808" y="365759"/>
                  </a:lnTo>
                  <a:lnTo>
                    <a:pt x="2298191" y="460247"/>
                  </a:lnTo>
                  <a:lnTo>
                    <a:pt x="2322576" y="432815"/>
                  </a:lnTo>
                  <a:lnTo>
                    <a:pt x="2343912" y="505967"/>
                  </a:lnTo>
                  <a:lnTo>
                    <a:pt x="2368295" y="469391"/>
                  </a:lnTo>
                  <a:lnTo>
                    <a:pt x="2392680" y="454151"/>
                  </a:lnTo>
                  <a:lnTo>
                    <a:pt x="2414016" y="451103"/>
                  </a:lnTo>
                  <a:lnTo>
                    <a:pt x="2438399" y="454151"/>
                  </a:lnTo>
                  <a:lnTo>
                    <a:pt x="2462784" y="377951"/>
                  </a:lnTo>
                  <a:lnTo>
                    <a:pt x="2484119" y="411479"/>
                  </a:lnTo>
                  <a:lnTo>
                    <a:pt x="2508504" y="408431"/>
                  </a:lnTo>
                  <a:lnTo>
                    <a:pt x="2532888" y="414527"/>
                  </a:lnTo>
                  <a:lnTo>
                    <a:pt x="2554223" y="493775"/>
                  </a:lnTo>
                  <a:lnTo>
                    <a:pt x="2578608" y="475487"/>
                  </a:lnTo>
                  <a:lnTo>
                    <a:pt x="2602991" y="484631"/>
                  </a:lnTo>
                  <a:lnTo>
                    <a:pt x="2624328" y="414527"/>
                  </a:lnTo>
                  <a:lnTo>
                    <a:pt x="2648712" y="426719"/>
                  </a:lnTo>
                  <a:lnTo>
                    <a:pt x="2673095" y="426719"/>
                  </a:lnTo>
                  <a:lnTo>
                    <a:pt x="2697480" y="365759"/>
                  </a:lnTo>
                  <a:lnTo>
                    <a:pt x="2718816" y="393191"/>
                  </a:lnTo>
                  <a:lnTo>
                    <a:pt x="2743199" y="603503"/>
                  </a:lnTo>
                  <a:lnTo>
                    <a:pt x="2767584" y="685799"/>
                  </a:lnTo>
                  <a:lnTo>
                    <a:pt x="2788919" y="566927"/>
                  </a:lnTo>
                  <a:lnTo>
                    <a:pt x="2813304" y="332231"/>
                  </a:lnTo>
                  <a:lnTo>
                    <a:pt x="2837688" y="353567"/>
                  </a:lnTo>
                  <a:lnTo>
                    <a:pt x="2859023" y="335279"/>
                  </a:lnTo>
                  <a:lnTo>
                    <a:pt x="2883408" y="359663"/>
                  </a:lnTo>
                  <a:lnTo>
                    <a:pt x="2907791" y="338327"/>
                  </a:lnTo>
                  <a:lnTo>
                    <a:pt x="2929128" y="435863"/>
                  </a:lnTo>
                  <a:lnTo>
                    <a:pt x="2953512" y="368807"/>
                  </a:lnTo>
                  <a:lnTo>
                    <a:pt x="2977895" y="158495"/>
                  </a:lnTo>
                  <a:lnTo>
                    <a:pt x="2999232" y="259079"/>
                  </a:lnTo>
                  <a:lnTo>
                    <a:pt x="3023616" y="228599"/>
                  </a:lnTo>
                  <a:lnTo>
                    <a:pt x="3047999" y="307847"/>
                  </a:lnTo>
                  <a:lnTo>
                    <a:pt x="3072384" y="341375"/>
                  </a:lnTo>
                  <a:lnTo>
                    <a:pt x="3093719" y="176783"/>
                  </a:lnTo>
                  <a:lnTo>
                    <a:pt x="3118104" y="268223"/>
                  </a:lnTo>
                  <a:lnTo>
                    <a:pt x="3142488" y="204215"/>
                  </a:lnTo>
                  <a:lnTo>
                    <a:pt x="3163823" y="170687"/>
                  </a:lnTo>
                  <a:lnTo>
                    <a:pt x="3188208" y="198119"/>
                  </a:lnTo>
                  <a:lnTo>
                    <a:pt x="3212591" y="164591"/>
                  </a:lnTo>
                  <a:lnTo>
                    <a:pt x="3233928" y="149351"/>
                  </a:lnTo>
                  <a:lnTo>
                    <a:pt x="3258312" y="176783"/>
                  </a:lnTo>
                  <a:lnTo>
                    <a:pt x="3282695" y="207263"/>
                  </a:lnTo>
                  <a:lnTo>
                    <a:pt x="3304032" y="173735"/>
                  </a:lnTo>
                  <a:lnTo>
                    <a:pt x="3328416" y="231647"/>
                  </a:lnTo>
                  <a:lnTo>
                    <a:pt x="3352799" y="201167"/>
                  </a:lnTo>
                  <a:lnTo>
                    <a:pt x="3374136" y="234695"/>
                  </a:lnTo>
                  <a:lnTo>
                    <a:pt x="3398519" y="219455"/>
                  </a:lnTo>
                  <a:lnTo>
                    <a:pt x="3422904" y="167639"/>
                  </a:lnTo>
                  <a:lnTo>
                    <a:pt x="3447288" y="411479"/>
                  </a:lnTo>
                  <a:lnTo>
                    <a:pt x="3468623" y="484631"/>
                  </a:lnTo>
                  <a:lnTo>
                    <a:pt x="3493008" y="310895"/>
                  </a:lnTo>
                  <a:lnTo>
                    <a:pt x="3517391" y="341375"/>
                  </a:lnTo>
                  <a:lnTo>
                    <a:pt x="3538728" y="234695"/>
                  </a:lnTo>
                  <a:lnTo>
                    <a:pt x="3563112" y="268223"/>
                  </a:lnTo>
                  <a:lnTo>
                    <a:pt x="3587495" y="246887"/>
                  </a:lnTo>
                  <a:lnTo>
                    <a:pt x="3608832" y="283463"/>
                  </a:lnTo>
                  <a:lnTo>
                    <a:pt x="3633216" y="295655"/>
                  </a:lnTo>
                  <a:lnTo>
                    <a:pt x="3657599" y="359663"/>
                  </a:lnTo>
                  <a:lnTo>
                    <a:pt x="3678936" y="301751"/>
                  </a:lnTo>
                  <a:lnTo>
                    <a:pt x="3703319" y="51815"/>
                  </a:lnTo>
                  <a:lnTo>
                    <a:pt x="3727704" y="106679"/>
                  </a:lnTo>
                  <a:lnTo>
                    <a:pt x="3752088" y="155447"/>
                  </a:lnTo>
                  <a:lnTo>
                    <a:pt x="3773423" y="195071"/>
                  </a:lnTo>
                  <a:lnTo>
                    <a:pt x="3797808" y="213359"/>
                  </a:lnTo>
                  <a:lnTo>
                    <a:pt x="3822191" y="42671"/>
                  </a:lnTo>
                  <a:lnTo>
                    <a:pt x="3843528" y="112775"/>
                  </a:lnTo>
                  <a:lnTo>
                    <a:pt x="3867912" y="118871"/>
                  </a:lnTo>
                  <a:lnTo>
                    <a:pt x="3892295" y="79247"/>
                  </a:lnTo>
                  <a:lnTo>
                    <a:pt x="3913632" y="57911"/>
                  </a:lnTo>
                  <a:lnTo>
                    <a:pt x="3938016" y="76199"/>
                  </a:lnTo>
                  <a:lnTo>
                    <a:pt x="3962399" y="0"/>
                  </a:lnTo>
                  <a:lnTo>
                    <a:pt x="3983736" y="182879"/>
                  </a:lnTo>
                  <a:lnTo>
                    <a:pt x="4008119" y="118871"/>
                  </a:lnTo>
                  <a:lnTo>
                    <a:pt x="4032504" y="158495"/>
                  </a:lnTo>
                  <a:lnTo>
                    <a:pt x="4053840" y="124967"/>
                  </a:lnTo>
                  <a:lnTo>
                    <a:pt x="4078223" y="100583"/>
                  </a:lnTo>
                  <a:lnTo>
                    <a:pt x="4102608" y="131063"/>
                  </a:lnTo>
                  <a:lnTo>
                    <a:pt x="4126991" y="106679"/>
                  </a:lnTo>
                  <a:lnTo>
                    <a:pt x="4148328" y="85343"/>
                  </a:lnTo>
                  <a:lnTo>
                    <a:pt x="4172712" y="332231"/>
                  </a:lnTo>
                  <a:lnTo>
                    <a:pt x="4197095" y="387095"/>
                  </a:lnTo>
                  <a:lnTo>
                    <a:pt x="4218432" y="182879"/>
                  </a:lnTo>
                </a:path>
              </a:pathLst>
            </a:custGeom>
            <a:ln w="33528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56" name="object 25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44767" y="5193750"/>
              <a:ext cx="83480" cy="83480"/>
            </a:xfrm>
            <a:prstGeom prst="rect">
              <a:avLst/>
            </a:prstGeom>
          </p:spPr>
        </p:pic>
        <p:pic>
          <p:nvPicPr>
            <p:cNvPr id="257" name="object 25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69151" y="5215086"/>
              <a:ext cx="83480" cy="83480"/>
            </a:xfrm>
            <a:prstGeom prst="rect">
              <a:avLst/>
            </a:prstGeom>
          </p:spPr>
        </p:pic>
        <p:pic>
          <p:nvPicPr>
            <p:cNvPr id="258" name="object 25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193535" y="5181558"/>
              <a:ext cx="83480" cy="83480"/>
            </a:xfrm>
            <a:prstGeom prst="rect">
              <a:avLst/>
            </a:prstGeom>
          </p:spPr>
        </p:pic>
        <p:pic>
          <p:nvPicPr>
            <p:cNvPr id="259" name="object 25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214871" y="5251662"/>
              <a:ext cx="83480" cy="83480"/>
            </a:xfrm>
            <a:prstGeom prst="rect">
              <a:avLst/>
            </a:prstGeom>
          </p:spPr>
        </p:pic>
        <p:pic>
          <p:nvPicPr>
            <p:cNvPr id="260" name="object 26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239255" y="5212038"/>
              <a:ext cx="83480" cy="83480"/>
            </a:xfrm>
            <a:prstGeom prst="rect">
              <a:avLst/>
            </a:prstGeom>
          </p:spPr>
        </p:pic>
        <p:pic>
          <p:nvPicPr>
            <p:cNvPr id="261" name="object 26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263639" y="5239470"/>
              <a:ext cx="83480" cy="83480"/>
            </a:xfrm>
            <a:prstGeom prst="rect">
              <a:avLst/>
            </a:prstGeom>
          </p:spPr>
        </p:pic>
        <p:pic>
          <p:nvPicPr>
            <p:cNvPr id="262" name="object 26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284975" y="5172414"/>
              <a:ext cx="83480" cy="83480"/>
            </a:xfrm>
            <a:prstGeom prst="rect">
              <a:avLst/>
            </a:prstGeom>
          </p:spPr>
        </p:pic>
        <p:pic>
          <p:nvPicPr>
            <p:cNvPr id="263" name="object 26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09359" y="5166318"/>
              <a:ext cx="83480" cy="83480"/>
            </a:xfrm>
            <a:prstGeom prst="rect">
              <a:avLst/>
            </a:prstGeom>
          </p:spPr>
        </p:pic>
        <p:pic>
          <p:nvPicPr>
            <p:cNvPr id="264" name="object 26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33743" y="5160222"/>
              <a:ext cx="83480" cy="83480"/>
            </a:xfrm>
            <a:prstGeom prst="rect">
              <a:avLst/>
            </a:prstGeom>
          </p:spPr>
        </p:pic>
        <p:pic>
          <p:nvPicPr>
            <p:cNvPr id="265" name="object 26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58127" y="5157174"/>
              <a:ext cx="83480" cy="83480"/>
            </a:xfrm>
            <a:prstGeom prst="rect">
              <a:avLst/>
            </a:prstGeom>
          </p:spPr>
        </p:pic>
        <p:pic>
          <p:nvPicPr>
            <p:cNvPr id="266" name="object 26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379463" y="5184606"/>
              <a:ext cx="83480" cy="83480"/>
            </a:xfrm>
            <a:prstGeom prst="rect">
              <a:avLst/>
            </a:prstGeom>
          </p:spPr>
        </p:pic>
        <p:pic>
          <p:nvPicPr>
            <p:cNvPr id="267" name="object 26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03847" y="5230326"/>
              <a:ext cx="83480" cy="83480"/>
            </a:xfrm>
            <a:prstGeom prst="rect">
              <a:avLst/>
            </a:prstGeom>
          </p:spPr>
        </p:pic>
        <p:pic>
          <p:nvPicPr>
            <p:cNvPr id="268" name="object 26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28231" y="5090118"/>
              <a:ext cx="83480" cy="83480"/>
            </a:xfrm>
            <a:prstGeom prst="rect">
              <a:avLst/>
            </a:prstGeom>
          </p:spPr>
        </p:pic>
        <p:pic>
          <p:nvPicPr>
            <p:cNvPr id="269" name="object 26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49567" y="5160222"/>
              <a:ext cx="83480" cy="83480"/>
            </a:xfrm>
            <a:prstGeom prst="rect">
              <a:avLst/>
            </a:prstGeom>
          </p:spPr>
        </p:pic>
        <p:pic>
          <p:nvPicPr>
            <p:cNvPr id="270" name="object 27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73951" y="5062686"/>
              <a:ext cx="83480" cy="83480"/>
            </a:xfrm>
            <a:prstGeom prst="rect">
              <a:avLst/>
            </a:prstGeom>
          </p:spPr>
        </p:pic>
        <p:pic>
          <p:nvPicPr>
            <p:cNvPr id="271" name="object 27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498335" y="5129742"/>
              <a:ext cx="83480" cy="83480"/>
            </a:xfrm>
            <a:prstGeom prst="rect">
              <a:avLst/>
            </a:prstGeom>
          </p:spPr>
        </p:pic>
        <p:pic>
          <p:nvPicPr>
            <p:cNvPr id="272" name="object 27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19671" y="5038302"/>
              <a:ext cx="83480" cy="83480"/>
            </a:xfrm>
            <a:prstGeom prst="rect">
              <a:avLst/>
            </a:prstGeom>
          </p:spPr>
        </p:pic>
        <p:pic>
          <p:nvPicPr>
            <p:cNvPr id="273" name="object 27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44055" y="5148030"/>
              <a:ext cx="83480" cy="83480"/>
            </a:xfrm>
            <a:prstGeom prst="rect">
              <a:avLst/>
            </a:prstGeom>
          </p:spPr>
        </p:pic>
        <p:pic>
          <p:nvPicPr>
            <p:cNvPr id="274" name="object 27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68439" y="5111454"/>
              <a:ext cx="83480" cy="83480"/>
            </a:xfrm>
            <a:prstGeom prst="rect">
              <a:avLst/>
            </a:prstGeom>
          </p:spPr>
        </p:pic>
        <p:pic>
          <p:nvPicPr>
            <p:cNvPr id="275" name="object 27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589775" y="5175462"/>
              <a:ext cx="83480" cy="83480"/>
            </a:xfrm>
            <a:prstGeom prst="rect">
              <a:avLst/>
            </a:prstGeom>
          </p:spPr>
        </p:pic>
        <p:pic>
          <p:nvPicPr>
            <p:cNvPr id="276" name="object 27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614159" y="5077926"/>
              <a:ext cx="83480" cy="83480"/>
            </a:xfrm>
            <a:prstGeom prst="rect">
              <a:avLst/>
            </a:prstGeom>
          </p:spPr>
        </p:pic>
        <p:pic>
          <p:nvPicPr>
            <p:cNvPr id="277" name="object 27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638543" y="5221182"/>
              <a:ext cx="83480" cy="83480"/>
            </a:xfrm>
            <a:prstGeom prst="rect">
              <a:avLst/>
            </a:prstGeom>
          </p:spPr>
        </p:pic>
        <p:pic>
          <p:nvPicPr>
            <p:cNvPr id="278" name="object 27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662927" y="5123646"/>
              <a:ext cx="83480" cy="83480"/>
            </a:xfrm>
            <a:prstGeom prst="rect">
              <a:avLst/>
            </a:prstGeom>
          </p:spPr>
        </p:pic>
        <p:pic>
          <p:nvPicPr>
            <p:cNvPr id="279" name="object 27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684263" y="5120598"/>
              <a:ext cx="83480" cy="83480"/>
            </a:xfrm>
            <a:prstGeom prst="rect">
              <a:avLst/>
            </a:prstGeom>
          </p:spPr>
        </p:pic>
        <p:pic>
          <p:nvPicPr>
            <p:cNvPr id="280" name="object 28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708647" y="5126694"/>
              <a:ext cx="83480" cy="83480"/>
            </a:xfrm>
            <a:prstGeom prst="rect">
              <a:avLst/>
            </a:prstGeom>
          </p:spPr>
        </p:pic>
        <p:pic>
          <p:nvPicPr>
            <p:cNvPr id="281" name="object 28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733031" y="5123646"/>
              <a:ext cx="83480" cy="83480"/>
            </a:xfrm>
            <a:prstGeom prst="rect">
              <a:avLst/>
            </a:prstGeom>
          </p:spPr>
        </p:pic>
        <p:pic>
          <p:nvPicPr>
            <p:cNvPr id="282" name="object 28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754367" y="5148030"/>
              <a:ext cx="83480" cy="83480"/>
            </a:xfrm>
            <a:prstGeom prst="rect">
              <a:avLst/>
            </a:prstGeom>
          </p:spPr>
        </p:pic>
        <p:pic>
          <p:nvPicPr>
            <p:cNvPr id="283" name="object 28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778751" y="5288238"/>
              <a:ext cx="83480" cy="83480"/>
            </a:xfrm>
            <a:prstGeom prst="rect">
              <a:avLst/>
            </a:prstGeom>
          </p:spPr>
        </p:pic>
        <p:pic>
          <p:nvPicPr>
            <p:cNvPr id="284" name="object 28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03135" y="5282142"/>
              <a:ext cx="83480" cy="83480"/>
            </a:xfrm>
            <a:prstGeom prst="rect">
              <a:avLst/>
            </a:prstGeom>
          </p:spPr>
        </p:pic>
        <p:pic>
          <p:nvPicPr>
            <p:cNvPr id="285" name="object 28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24471" y="5199846"/>
              <a:ext cx="83480" cy="83480"/>
            </a:xfrm>
            <a:prstGeom prst="rect">
              <a:avLst/>
            </a:prstGeom>
          </p:spPr>
        </p:pic>
        <p:pic>
          <p:nvPicPr>
            <p:cNvPr id="286" name="object 28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48855" y="5227278"/>
              <a:ext cx="83480" cy="83480"/>
            </a:xfrm>
            <a:prstGeom prst="rect">
              <a:avLst/>
            </a:prstGeom>
          </p:spPr>
        </p:pic>
        <p:pic>
          <p:nvPicPr>
            <p:cNvPr id="287" name="object 28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73239" y="5202894"/>
              <a:ext cx="83480" cy="83480"/>
            </a:xfrm>
            <a:prstGeom prst="rect">
              <a:avLst/>
            </a:prstGeom>
          </p:spPr>
        </p:pic>
        <p:pic>
          <p:nvPicPr>
            <p:cNvPr id="288" name="object 28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894575" y="5193750"/>
              <a:ext cx="83480" cy="83480"/>
            </a:xfrm>
            <a:prstGeom prst="rect">
              <a:avLst/>
            </a:prstGeom>
          </p:spPr>
        </p:pic>
        <p:pic>
          <p:nvPicPr>
            <p:cNvPr id="289" name="object 28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918959" y="5175462"/>
              <a:ext cx="83480" cy="83480"/>
            </a:xfrm>
            <a:prstGeom prst="rect">
              <a:avLst/>
            </a:prstGeom>
          </p:spPr>
        </p:pic>
        <p:pic>
          <p:nvPicPr>
            <p:cNvPr id="290" name="object 29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943343" y="5184606"/>
              <a:ext cx="83480" cy="83480"/>
            </a:xfrm>
            <a:prstGeom prst="rect">
              <a:avLst/>
            </a:prstGeom>
          </p:spPr>
        </p:pic>
        <p:pic>
          <p:nvPicPr>
            <p:cNvPr id="291" name="object 29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964679" y="5233374"/>
              <a:ext cx="83480" cy="83480"/>
            </a:xfrm>
            <a:prstGeom prst="rect">
              <a:avLst/>
            </a:prstGeom>
          </p:spPr>
        </p:pic>
        <p:pic>
          <p:nvPicPr>
            <p:cNvPr id="292" name="object 29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6989063" y="5254710"/>
              <a:ext cx="83480" cy="83480"/>
            </a:xfrm>
            <a:prstGeom prst="rect">
              <a:avLst/>
            </a:prstGeom>
          </p:spPr>
        </p:pic>
        <p:pic>
          <p:nvPicPr>
            <p:cNvPr id="293" name="object 29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13447" y="5208990"/>
              <a:ext cx="83480" cy="83480"/>
            </a:xfrm>
            <a:prstGeom prst="rect">
              <a:avLst/>
            </a:prstGeom>
          </p:spPr>
        </p:pic>
        <p:pic>
          <p:nvPicPr>
            <p:cNvPr id="294" name="object 29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37831" y="5141934"/>
              <a:ext cx="83480" cy="83480"/>
            </a:xfrm>
            <a:prstGeom prst="rect">
              <a:avLst/>
            </a:prstGeom>
          </p:spPr>
        </p:pic>
        <p:pic>
          <p:nvPicPr>
            <p:cNvPr id="295" name="object 29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59167" y="5172414"/>
              <a:ext cx="83480" cy="83480"/>
            </a:xfrm>
            <a:prstGeom prst="rect">
              <a:avLst/>
            </a:prstGeom>
          </p:spPr>
        </p:pic>
        <p:pic>
          <p:nvPicPr>
            <p:cNvPr id="296" name="object 29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083551" y="5114502"/>
              <a:ext cx="83480" cy="83480"/>
            </a:xfrm>
            <a:prstGeom prst="rect">
              <a:avLst/>
            </a:prstGeom>
          </p:spPr>
        </p:pic>
        <p:pic>
          <p:nvPicPr>
            <p:cNvPr id="297" name="object 29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07935" y="5190702"/>
              <a:ext cx="83480" cy="83480"/>
            </a:xfrm>
            <a:prstGeom prst="rect">
              <a:avLst/>
            </a:prstGeom>
          </p:spPr>
        </p:pic>
        <p:pic>
          <p:nvPicPr>
            <p:cNvPr id="298" name="object 29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29271" y="5117550"/>
              <a:ext cx="83480" cy="83480"/>
            </a:xfrm>
            <a:prstGeom prst="rect">
              <a:avLst/>
            </a:prstGeom>
          </p:spPr>
        </p:pic>
        <p:pic>
          <p:nvPicPr>
            <p:cNvPr id="299" name="object 29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53655" y="5126694"/>
              <a:ext cx="83480" cy="83480"/>
            </a:xfrm>
            <a:prstGeom prst="rect">
              <a:avLst/>
            </a:prstGeom>
          </p:spPr>
        </p:pic>
        <p:pic>
          <p:nvPicPr>
            <p:cNvPr id="300" name="object 30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78039" y="5160222"/>
              <a:ext cx="83480" cy="83480"/>
            </a:xfrm>
            <a:prstGeom prst="rect">
              <a:avLst/>
            </a:prstGeom>
          </p:spPr>
        </p:pic>
        <p:pic>
          <p:nvPicPr>
            <p:cNvPr id="301" name="object 30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99375" y="5111454"/>
              <a:ext cx="83480" cy="83480"/>
            </a:xfrm>
            <a:prstGeom prst="rect">
              <a:avLst/>
            </a:prstGeom>
          </p:spPr>
        </p:pic>
        <p:pic>
          <p:nvPicPr>
            <p:cNvPr id="302" name="object 30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23759" y="5090118"/>
              <a:ext cx="83480" cy="83480"/>
            </a:xfrm>
            <a:prstGeom prst="rect">
              <a:avLst/>
            </a:prstGeom>
          </p:spPr>
        </p:pic>
        <p:pic>
          <p:nvPicPr>
            <p:cNvPr id="303" name="object 30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48144" y="5233374"/>
              <a:ext cx="83480" cy="83480"/>
            </a:xfrm>
            <a:prstGeom prst="rect">
              <a:avLst/>
            </a:prstGeom>
          </p:spPr>
        </p:pic>
        <p:pic>
          <p:nvPicPr>
            <p:cNvPr id="304" name="object 30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69479" y="5123646"/>
              <a:ext cx="83480" cy="83480"/>
            </a:xfrm>
            <a:prstGeom prst="rect">
              <a:avLst/>
            </a:prstGeom>
          </p:spPr>
        </p:pic>
        <p:pic>
          <p:nvPicPr>
            <p:cNvPr id="305" name="object 30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293863" y="5053542"/>
              <a:ext cx="83480" cy="83480"/>
            </a:xfrm>
            <a:prstGeom prst="rect">
              <a:avLst/>
            </a:prstGeom>
          </p:spPr>
        </p:pic>
        <p:pic>
          <p:nvPicPr>
            <p:cNvPr id="306" name="object 30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318247" y="5117550"/>
              <a:ext cx="83480" cy="83480"/>
            </a:xfrm>
            <a:prstGeom prst="rect">
              <a:avLst/>
            </a:prstGeom>
          </p:spPr>
        </p:pic>
        <p:pic>
          <p:nvPicPr>
            <p:cNvPr id="307" name="object 30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339583" y="5138886"/>
              <a:ext cx="83480" cy="83480"/>
            </a:xfrm>
            <a:prstGeom prst="rect">
              <a:avLst/>
            </a:prstGeom>
          </p:spPr>
        </p:pic>
        <p:pic>
          <p:nvPicPr>
            <p:cNvPr id="308" name="object 30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363967" y="5111454"/>
              <a:ext cx="83480" cy="83480"/>
            </a:xfrm>
            <a:prstGeom prst="rect">
              <a:avLst/>
            </a:prstGeom>
          </p:spPr>
        </p:pic>
        <p:pic>
          <p:nvPicPr>
            <p:cNvPr id="309" name="object 30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388351" y="5144982"/>
              <a:ext cx="83480" cy="83480"/>
            </a:xfrm>
            <a:prstGeom prst="rect">
              <a:avLst/>
            </a:prstGeom>
          </p:spPr>
        </p:pic>
        <p:pic>
          <p:nvPicPr>
            <p:cNvPr id="310" name="object 31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12735" y="5108406"/>
              <a:ext cx="83480" cy="83480"/>
            </a:xfrm>
            <a:prstGeom prst="rect">
              <a:avLst/>
            </a:prstGeom>
          </p:spPr>
        </p:pic>
        <p:pic>
          <p:nvPicPr>
            <p:cNvPr id="311" name="object 31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34072" y="5129742"/>
              <a:ext cx="83480" cy="83480"/>
            </a:xfrm>
            <a:prstGeom prst="rect">
              <a:avLst/>
            </a:prstGeom>
          </p:spPr>
        </p:pic>
        <p:pic>
          <p:nvPicPr>
            <p:cNvPr id="312" name="object 31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58455" y="5105358"/>
              <a:ext cx="83480" cy="83480"/>
            </a:xfrm>
            <a:prstGeom prst="rect">
              <a:avLst/>
            </a:prstGeom>
          </p:spPr>
        </p:pic>
        <p:pic>
          <p:nvPicPr>
            <p:cNvPr id="313" name="object 31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482839" y="5062686"/>
              <a:ext cx="83480" cy="83480"/>
            </a:xfrm>
            <a:prstGeom prst="rect">
              <a:avLst/>
            </a:prstGeom>
          </p:spPr>
        </p:pic>
        <p:pic>
          <p:nvPicPr>
            <p:cNvPr id="314" name="object 31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504175" y="5233374"/>
              <a:ext cx="83480" cy="83480"/>
            </a:xfrm>
            <a:prstGeom prst="rect">
              <a:avLst/>
            </a:prstGeom>
          </p:spPr>
        </p:pic>
        <p:pic>
          <p:nvPicPr>
            <p:cNvPr id="315" name="object 31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528559" y="5087070"/>
              <a:ext cx="83480" cy="83480"/>
            </a:xfrm>
            <a:prstGeom prst="rect">
              <a:avLst/>
            </a:prstGeom>
          </p:spPr>
        </p:pic>
        <p:pic>
          <p:nvPicPr>
            <p:cNvPr id="316" name="object 31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552944" y="5096214"/>
              <a:ext cx="83480" cy="83480"/>
            </a:xfrm>
            <a:prstGeom prst="rect">
              <a:avLst/>
            </a:prstGeom>
          </p:spPr>
        </p:pic>
        <p:pic>
          <p:nvPicPr>
            <p:cNvPr id="317" name="object 31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574279" y="5065734"/>
              <a:ext cx="83480" cy="83480"/>
            </a:xfrm>
            <a:prstGeom prst="rect">
              <a:avLst/>
            </a:prstGeom>
          </p:spPr>
        </p:pic>
        <p:pic>
          <p:nvPicPr>
            <p:cNvPr id="318" name="object 31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598663" y="5138886"/>
              <a:ext cx="83480" cy="83480"/>
            </a:xfrm>
            <a:prstGeom prst="rect">
              <a:avLst/>
            </a:prstGeom>
          </p:spPr>
        </p:pic>
        <p:pic>
          <p:nvPicPr>
            <p:cNvPr id="319" name="object 31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623047" y="5105358"/>
              <a:ext cx="83480" cy="83480"/>
            </a:xfrm>
            <a:prstGeom prst="rect">
              <a:avLst/>
            </a:prstGeom>
          </p:spPr>
        </p:pic>
        <p:pic>
          <p:nvPicPr>
            <p:cNvPr id="320" name="object 32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644383" y="5172414"/>
              <a:ext cx="83480" cy="83480"/>
            </a:xfrm>
            <a:prstGeom prst="rect">
              <a:avLst/>
            </a:prstGeom>
          </p:spPr>
        </p:pic>
        <p:pic>
          <p:nvPicPr>
            <p:cNvPr id="321" name="object 32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668767" y="5135838"/>
              <a:ext cx="83480" cy="83480"/>
            </a:xfrm>
            <a:prstGeom prst="rect">
              <a:avLst/>
            </a:prstGeom>
          </p:spPr>
        </p:pic>
        <p:pic>
          <p:nvPicPr>
            <p:cNvPr id="322" name="object 32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693151" y="4992582"/>
              <a:ext cx="83480" cy="83480"/>
            </a:xfrm>
            <a:prstGeom prst="rect">
              <a:avLst/>
            </a:prstGeom>
          </p:spPr>
        </p:pic>
        <p:pic>
          <p:nvPicPr>
            <p:cNvPr id="323" name="object 32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714488" y="5004774"/>
              <a:ext cx="83480" cy="83480"/>
            </a:xfrm>
            <a:prstGeom prst="rect">
              <a:avLst/>
            </a:prstGeom>
          </p:spPr>
        </p:pic>
        <p:pic>
          <p:nvPicPr>
            <p:cNvPr id="324" name="object 32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738872" y="5007822"/>
              <a:ext cx="83480" cy="83480"/>
            </a:xfrm>
            <a:prstGeom prst="rect">
              <a:avLst/>
            </a:prstGeom>
          </p:spPr>
        </p:pic>
        <p:pic>
          <p:nvPicPr>
            <p:cNvPr id="325" name="object 32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763255" y="5053542"/>
              <a:ext cx="83480" cy="83480"/>
            </a:xfrm>
            <a:prstGeom prst="rect">
              <a:avLst/>
            </a:prstGeom>
          </p:spPr>
        </p:pic>
        <p:pic>
          <p:nvPicPr>
            <p:cNvPr id="326" name="object 32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787639" y="5077926"/>
              <a:ext cx="83480" cy="83480"/>
            </a:xfrm>
            <a:prstGeom prst="rect">
              <a:avLst/>
            </a:prstGeom>
          </p:spPr>
        </p:pic>
        <p:pic>
          <p:nvPicPr>
            <p:cNvPr id="327" name="object 32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08975" y="4971246"/>
              <a:ext cx="83480" cy="83480"/>
            </a:xfrm>
            <a:prstGeom prst="rect">
              <a:avLst/>
            </a:prstGeom>
          </p:spPr>
        </p:pic>
        <p:pic>
          <p:nvPicPr>
            <p:cNvPr id="328" name="object 32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33359" y="5035254"/>
              <a:ext cx="83480" cy="83480"/>
            </a:xfrm>
            <a:prstGeom prst="rect">
              <a:avLst/>
            </a:prstGeom>
          </p:spPr>
        </p:pic>
        <p:pic>
          <p:nvPicPr>
            <p:cNvPr id="329" name="object 32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57744" y="5029158"/>
              <a:ext cx="83480" cy="83480"/>
            </a:xfrm>
            <a:prstGeom prst="rect">
              <a:avLst/>
            </a:prstGeom>
          </p:spPr>
        </p:pic>
        <p:pic>
          <p:nvPicPr>
            <p:cNvPr id="330" name="object 33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879079" y="5020014"/>
              <a:ext cx="83480" cy="83480"/>
            </a:xfrm>
            <a:prstGeom prst="rect">
              <a:avLst/>
            </a:prstGeom>
          </p:spPr>
        </p:pic>
        <p:pic>
          <p:nvPicPr>
            <p:cNvPr id="331" name="object 33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903463" y="5059638"/>
              <a:ext cx="83480" cy="83480"/>
            </a:xfrm>
            <a:prstGeom prst="rect">
              <a:avLst/>
            </a:prstGeom>
          </p:spPr>
        </p:pic>
        <p:pic>
          <p:nvPicPr>
            <p:cNvPr id="332" name="object 33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927847" y="5013918"/>
              <a:ext cx="83480" cy="83480"/>
            </a:xfrm>
            <a:prstGeom prst="rect">
              <a:avLst/>
            </a:prstGeom>
          </p:spPr>
        </p:pic>
        <p:pic>
          <p:nvPicPr>
            <p:cNvPr id="333" name="object 33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949183" y="5029158"/>
              <a:ext cx="83480" cy="83480"/>
            </a:xfrm>
            <a:prstGeom prst="rect">
              <a:avLst/>
            </a:prstGeom>
          </p:spPr>
        </p:pic>
        <p:pic>
          <p:nvPicPr>
            <p:cNvPr id="334" name="object 33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973567" y="5044398"/>
              <a:ext cx="83480" cy="83480"/>
            </a:xfrm>
            <a:prstGeom prst="rect">
              <a:avLst/>
            </a:prstGeom>
          </p:spPr>
        </p:pic>
        <p:pic>
          <p:nvPicPr>
            <p:cNvPr id="335" name="object 33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997951" y="5053542"/>
              <a:ext cx="83480" cy="83480"/>
            </a:xfrm>
            <a:prstGeom prst="rect">
              <a:avLst/>
            </a:prstGeom>
          </p:spPr>
        </p:pic>
        <p:pic>
          <p:nvPicPr>
            <p:cNvPr id="336" name="object 33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019288" y="5038302"/>
              <a:ext cx="83480" cy="83480"/>
            </a:xfrm>
            <a:prstGeom prst="rect">
              <a:avLst/>
            </a:prstGeom>
          </p:spPr>
        </p:pic>
        <p:pic>
          <p:nvPicPr>
            <p:cNvPr id="337" name="object 33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043672" y="5023062"/>
              <a:ext cx="83480" cy="83480"/>
            </a:xfrm>
            <a:prstGeom prst="rect">
              <a:avLst/>
            </a:prstGeom>
          </p:spPr>
        </p:pic>
        <p:pic>
          <p:nvPicPr>
            <p:cNvPr id="338" name="object 33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068055" y="4980390"/>
              <a:ext cx="83480" cy="83480"/>
            </a:xfrm>
            <a:prstGeom prst="rect">
              <a:avLst/>
            </a:prstGeom>
          </p:spPr>
        </p:pic>
        <p:pic>
          <p:nvPicPr>
            <p:cNvPr id="339" name="object 33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089391" y="5020014"/>
              <a:ext cx="83480" cy="83480"/>
            </a:xfrm>
            <a:prstGeom prst="rect">
              <a:avLst/>
            </a:prstGeom>
          </p:spPr>
        </p:pic>
        <p:pic>
          <p:nvPicPr>
            <p:cNvPr id="340" name="object 34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13775" y="5035254"/>
              <a:ext cx="83480" cy="83480"/>
            </a:xfrm>
            <a:prstGeom prst="rect">
              <a:avLst/>
            </a:prstGeom>
          </p:spPr>
        </p:pic>
        <p:pic>
          <p:nvPicPr>
            <p:cNvPr id="341" name="object 34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38159" y="4962102"/>
              <a:ext cx="83480" cy="83480"/>
            </a:xfrm>
            <a:prstGeom prst="rect">
              <a:avLst/>
            </a:prstGeom>
          </p:spPr>
        </p:pic>
        <p:pic>
          <p:nvPicPr>
            <p:cNvPr id="342" name="object 34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62544" y="5135838"/>
              <a:ext cx="83480" cy="83480"/>
            </a:xfrm>
            <a:prstGeom prst="rect">
              <a:avLst/>
            </a:prstGeom>
          </p:spPr>
        </p:pic>
        <p:pic>
          <p:nvPicPr>
            <p:cNvPr id="343" name="object 34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183879" y="5196798"/>
              <a:ext cx="83480" cy="83480"/>
            </a:xfrm>
            <a:prstGeom prst="rect">
              <a:avLst/>
            </a:prstGeom>
          </p:spPr>
        </p:pic>
        <p:pic>
          <p:nvPicPr>
            <p:cNvPr id="344" name="object 34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08263" y="5108406"/>
              <a:ext cx="83480" cy="83480"/>
            </a:xfrm>
            <a:prstGeom prst="rect">
              <a:avLst/>
            </a:prstGeom>
          </p:spPr>
        </p:pic>
        <p:pic>
          <p:nvPicPr>
            <p:cNvPr id="345" name="object 34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32647" y="5117550"/>
              <a:ext cx="83480" cy="83480"/>
            </a:xfrm>
            <a:prstGeom prst="rect">
              <a:avLst/>
            </a:prstGeom>
          </p:spPr>
        </p:pic>
        <p:pic>
          <p:nvPicPr>
            <p:cNvPr id="346" name="object 34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53983" y="4956006"/>
              <a:ext cx="83480" cy="83480"/>
            </a:xfrm>
            <a:prstGeom prst="rect">
              <a:avLst/>
            </a:prstGeom>
          </p:spPr>
        </p:pic>
        <p:pic>
          <p:nvPicPr>
            <p:cNvPr id="347" name="object 34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278367" y="4980390"/>
              <a:ext cx="83480" cy="83480"/>
            </a:xfrm>
            <a:prstGeom prst="rect">
              <a:avLst/>
            </a:prstGeom>
          </p:spPr>
        </p:pic>
        <p:pic>
          <p:nvPicPr>
            <p:cNvPr id="348" name="object 34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302751" y="4977342"/>
              <a:ext cx="83480" cy="83480"/>
            </a:xfrm>
            <a:prstGeom prst="rect">
              <a:avLst/>
            </a:prstGeom>
          </p:spPr>
        </p:pic>
        <p:pic>
          <p:nvPicPr>
            <p:cNvPr id="349" name="object 34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324088" y="5032206"/>
              <a:ext cx="83480" cy="83480"/>
            </a:xfrm>
            <a:prstGeom prst="rect">
              <a:avLst/>
            </a:prstGeom>
          </p:spPr>
        </p:pic>
        <p:pic>
          <p:nvPicPr>
            <p:cNvPr id="350" name="object 35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348472" y="4986486"/>
              <a:ext cx="83480" cy="83480"/>
            </a:xfrm>
            <a:prstGeom prst="rect">
              <a:avLst/>
            </a:prstGeom>
          </p:spPr>
        </p:pic>
        <p:pic>
          <p:nvPicPr>
            <p:cNvPr id="351" name="object 35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372855" y="5047446"/>
              <a:ext cx="83480" cy="83480"/>
            </a:xfrm>
            <a:prstGeom prst="rect">
              <a:avLst/>
            </a:prstGeom>
          </p:spPr>
        </p:pic>
        <p:pic>
          <p:nvPicPr>
            <p:cNvPr id="352" name="object 35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394191" y="4959054"/>
              <a:ext cx="83480" cy="83480"/>
            </a:xfrm>
            <a:prstGeom prst="rect">
              <a:avLst/>
            </a:prstGeom>
          </p:spPr>
        </p:pic>
        <p:pic>
          <p:nvPicPr>
            <p:cNvPr id="353" name="object 35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418575" y="4785318"/>
              <a:ext cx="83480" cy="83480"/>
            </a:xfrm>
            <a:prstGeom prst="rect">
              <a:avLst/>
            </a:prstGeom>
          </p:spPr>
        </p:pic>
        <p:pic>
          <p:nvPicPr>
            <p:cNvPr id="354" name="object 35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442959" y="4879806"/>
              <a:ext cx="83480" cy="83480"/>
            </a:xfrm>
            <a:prstGeom prst="rect">
              <a:avLst/>
            </a:prstGeom>
          </p:spPr>
        </p:pic>
        <p:pic>
          <p:nvPicPr>
            <p:cNvPr id="355" name="object 35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467344" y="4852374"/>
              <a:ext cx="83480" cy="83480"/>
            </a:xfrm>
            <a:prstGeom prst="rect">
              <a:avLst/>
            </a:prstGeom>
          </p:spPr>
        </p:pic>
        <p:pic>
          <p:nvPicPr>
            <p:cNvPr id="356" name="object 35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488679" y="4925526"/>
              <a:ext cx="83480" cy="83480"/>
            </a:xfrm>
            <a:prstGeom prst="rect">
              <a:avLst/>
            </a:prstGeom>
          </p:spPr>
        </p:pic>
        <p:pic>
          <p:nvPicPr>
            <p:cNvPr id="357" name="object 35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513063" y="4888950"/>
              <a:ext cx="83480" cy="83480"/>
            </a:xfrm>
            <a:prstGeom prst="rect">
              <a:avLst/>
            </a:prstGeom>
          </p:spPr>
        </p:pic>
        <p:pic>
          <p:nvPicPr>
            <p:cNvPr id="358" name="object 35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537447" y="4873710"/>
              <a:ext cx="83480" cy="83480"/>
            </a:xfrm>
            <a:prstGeom prst="rect">
              <a:avLst/>
            </a:prstGeom>
          </p:spPr>
        </p:pic>
        <p:pic>
          <p:nvPicPr>
            <p:cNvPr id="359" name="object 35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558783" y="4870662"/>
              <a:ext cx="83480" cy="83480"/>
            </a:xfrm>
            <a:prstGeom prst="rect">
              <a:avLst/>
            </a:prstGeom>
          </p:spPr>
        </p:pic>
        <p:pic>
          <p:nvPicPr>
            <p:cNvPr id="360" name="object 36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583167" y="4873710"/>
              <a:ext cx="83480" cy="83480"/>
            </a:xfrm>
            <a:prstGeom prst="rect">
              <a:avLst/>
            </a:prstGeom>
          </p:spPr>
        </p:pic>
        <p:pic>
          <p:nvPicPr>
            <p:cNvPr id="361" name="object 36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607551" y="4797510"/>
              <a:ext cx="83480" cy="83480"/>
            </a:xfrm>
            <a:prstGeom prst="rect">
              <a:avLst/>
            </a:prstGeom>
          </p:spPr>
        </p:pic>
        <p:pic>
          <p:nvPicPr>
            <p:cNvPr id="362" name="object 36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628888" y="4831038"/>
              <a:ext cx="83480" cy="83480"/>
            </a:xfrm>
            <a:prstGeom prst="rect">
              <a:avLst/>
            </a:prstGeom>
          </p:spPr>
        </p:pic>
        <p:pic>
          <p:nvPicPr>
            <p:cNvPr id="363" name="object 36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653272" y="4827990"/>
              <a:ext cx="83480" cy="83480"/>
            </a:xfrm>
            <a:prstGeom prst="rect">
              <a:avLst/>
            </a:prstGeom>
          </p:spPr>
        </p:pic>
        <p:pic>
          <p:nvPicPr>
            <p:cNvPr id="364" name="object 36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677655" y="4834086"/>
              <a:ext cx="83480" cy="83480"/>
            </a:xfrm>
            <a:prstGeom prst="rect">
              <a:avLst/>
            </a:prstGeom>
          </p:spPr>
        </p:pic>
        <p:pic>
          <p:nvPicPr>
            <p:cNvPr id="365" name="object 36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698991" y="4913334"/>
              <a:ext cx="83480" cy="83480"/>
            </a:xfrm>
            <a:prstGeom prst="rect">
              <a:avLst/>
            </a:prstGeom>
          </p:spPr>
        </p:pic>
        <p:pic>
          <p:nvPicPr>
            <p:cNvPr id="366" name="object 36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723375" y="4895046"/>
              <a:ext cx="83480" cy="83480"/>
            </a:xfrm>
            <a:prstGeom prst="rect">
              <a:avLst/>
            </a:prstGeom>
          </p:spPr>
        </p:pic>
        <p:pic>
          <p:nvPicPr>
            <p:cNvPr id="367" name="object 36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747759" y="4904190"/>
              <a:ext cx="83480" cy="83480"/>
            </a:xfrm>
            <a:prstGeom prst="rect">
              <a:avLst/>
            </a:prstGeom>
          </p:spPr>
        </p:pic>
        <p:pic>
          <p:nvPicPr>
            <p:cNvPr id="368" name="object 36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769095" y="4834086"/>
              <a:ext cx="83480" cy="83480"/>
            </a:xfrm>
            <a:prstGeom prst="rect">
              <a:avLst/>
            </a:prstGeom>
          </p:spPr>
        </p:pic>
        <p:pic>
          <p:nvPicPr>
            <p:cNvPr id="369" name="object 36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793479" y="4846278"/>
              <a:ext cx="83480" cy="83480"/>
            </a:xfrm>
            <a:prstGeom prst="rect">
              <a:avLst/>
            </a:prstGeom>
          </p:spPr>
        </p:pic>
        <p:pic>
          <p:nvPicPr>
            <p:cNvPr id="370" name="object 37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817864" y="4846278"/>
              <a:ext cx="83480" cy="83480"/>
            </a:xfrm>
            <a:prstGeom prst="rect">
              <a:avLst/>
            </a:prstGeom>
          </p:spPr>
        </p:pic>
        <p:pic>
          <p:nvPicPr>
            <p:cNvPr id="371" name="object 37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842247" y="4785318"/>
              <a:ext cx="83480" cy="83480"/>
            </a:xfrm>
            <a:prstGeom prst="rect">
              <a:avLst/>
            </a:prstGeom>
          </p:spPr>
        </p:pic>
        <p:pic>
          <p:nvPicPr>
            <p:cNvPr id="372" name="object 37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863583" y="4812750"/>
              <a:ext cx="83480" cy="83480"/>
            </a:xfrm>
            <a:prstGeom prst="rect">
              <a:avLst/>
            </a:prstGeom>
          </p:spPr>
        </p:pic>
        <p:pic>
          <p:nvPicPr>
            <p:cNvPr id="373" name="object 37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887967" y="5023062"/>
              <a:ext cx="83480" cy="83480"/>
            </a:xfrm>
            <a:prstGeom prst="rect">
              <a:avLst/>
            </a:prstGeom>
          </p:spPr>
        </p:pic>
        <p:pic>
          <p:nvPicPr>
            <p:cNvPr id="374" name="object 37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912352" y="5105358"/>
              <a:ext cx="83480" cy="83480"/>
            </a:xfrm>
            <a:prstGeom prst="rect">
              <a:avLst/>
            </a:prstGeom>
          </p:spPr>
        </p:pic>
        <p:pic>
          <p:nvPicPr>
            <p:cNvPr id="375" name="object 37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933688" y="4986486"/>
              <a:ext cx="83480" cy="83480"/>
            </a:xfrm>
            <a:prstGeom prst="rect">
              <a:avLst/>
            </a:prstGeom>
          </p:spPr>
        </p:pic>
        <p:pic>
          <p:nvPicPr>
            <p:cNvPr id="376" name="object 37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958071" y="4751790"/>
              <a:ext cx="83480" cy="83480"/>
            </a:xfrm>
            <a:prstGeom prst="rect">
              <a:avLst/>
            </a:prstGeom>
          </p:spPr>
        </p:pic>
        <p:pic>
          <p:nvPicPr>
            <p:cNvPr id="377" name="object 37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8982455" y="4773126"/>
              <a:ext cx="83480" cy="83480"/>
            </a:xfrm>
            <a:prstGeom prst="rect">
              <a:avLst/>
            </a:prstGeom>
          </p:spPr>
        </p:pic>
        <p:pic>
          <p:nvPicPr>
            <p:cNvPr id="378" name="object 37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003791" y="4754838"/>
              <a:ext cx="83480" cy="83480"/>
            </a:xfrm>
            <a:prstGeom prst="rect">
              <a:avLst/>
            </a:prstGeom>
          </p:spPr>
        </p:pic>
        <p:pic>
          <p:nvPicPr>
            <p:cNvPr id="379" name="object 37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028176" y="4779222"/>
              <a:ext cx="83480" cy="83480"/>
            </a:xfrm>
            <a:prstGeom prst="rect">
              <a:avLst/>
            </a:prstGeom>
          </p:spPr>
        </p:pic>
        <p:pic>
          <p:nvPicPr>
            <p:cNvPr id="380" name="object 38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052559" y="4757886"/>
              <a:ext cx="83480" cy="83480"/>
            </a:xfrm>
            <a:prstGeom prst="rect">
              <a:avLst/>
            </a:prstGeom>
          </p:spPr>
        </p:pic>
        <p:pic>
          <p:nvPicPr>
            <p:cNvPr id="381" name="object 38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073895" y="4855422"/>
              <a:ext cx="83480" cy="83480"/>
            </a:xfrm>
            <a:prstGeom prst="rect">
              <a:avLst/>
            </a:prstGeom>
          </p:spPr>
        </p:pic>
        <p:pic>
          <p:nvPicPr>
            <p:cNvPr id="382" name="object 38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098279" y="4788366"/>
              <a:ext cx="83480" cy="83480"/>
            </a:xfrm>
            <a:prstGeom prst="rect">
              <a:avLst/>
            </a:prstGeom>
          </p:spPr>
        </p:pic>
        <p:pic>
          <p:nvPicPr>
            <p:cNvPr id="383" name="object 38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122664" y="4578054"/>
              <a:ext cx="83480" cy="83480"/>
            </a:xfrm>
            <a:prstGeom prst="rect">
              <a:avLst/>
            </a:prstGeom>
          </p:spPr>
        </p:pic>
        <p:pic>
          <p:nvPicPr>
            <p:cNvPr id="384" name="object 38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144000" y="4678638"/>
              <a:ext cx="83480" cy="83480"/>
            </a:xfrm>
            <a:prstGeom prst="rect">
              <a:avLst/>
            </a:prstGeom>
          </p:spPr>
        </p:pic>
        <p:pic>
          <p:nvPicPr>
            <p:cNvPr id="385" name="object 38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168383" y="4648158"/>
              <a:ext cx="83480" cy="83480"/>
            </a:xfrm>
            <a:prstGeom prst="rect">
              <a:avLst/>
            </a:prstGeom>
          </p:spPr>
        </p:pic>
        <p:pic>
          <p:nvPicPr>
            <p:cNvPr id="386" name="object 38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192767" y="4727406"/>
              <a:ext cx="83480" cy="83480"/>
            </a:xfrm>
            <a:prstGeom prst="rect">
              <a:avLst/>
            </a:prstGeom>
          </p:spPr>
        </p:pic>
        <p:pic>
          <p:nvPicPr>
            <p:cNvPr id="387" name="object 38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217152" y="4760934"/>
              <a:ext cx="83480" cy="83480"/>
            </a:xfrm>
            <a:prstGeom prst="rect">
              <a:avLst/>
            </a:prstGeom>
          </p:spPr>
        </p:pic>
        <p:pic>
          <p:nvPicPr>
            <p:cNvPr id="388" name="object 38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238488" y="4596342"/>
              <a:ext cx="83480" cy="83480"/>
            </a:xfrm>
            <a:prstGeom prst="rect">
              <a:avLst/>
            </a:prstGeom>
          </p:spPr>
        </p:pic>
        <p:pic>
          <p:nvPicPr>
            <p:cNvPr id="389" name="object 38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262871" y="4687782"/>
              <a:ext cx="83480" cy="83480"/>
            </a:xfrm>
            <a:prstGeom prst="rect">
              <a:avLst/>
            </a:prstGeom>
          </p:spPr>
        </p:pic>
        <p:pic>
          <p:nvPicPr>
            <p:cNvPr id="390" name="object 39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287255" y="4623774"/>
              <a:ext cx="83480" cy="83480"/>
            </a:xfrm>
            <a:prstGeom prst="rect">
              <a:avLst/>
            </a:prstGeom>
          </p:spPr>
        </p:pic>
        <p:pic>
          <p:nvPicPr>
            <p:cNvPr id="391" name="object 39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308591" y="4590246"/>
              <a:ext cx="83480" cy="83480"/>
            </a:xfrm>
            <a:prstGeom prst="rect">
              <a:avLst/>
            </a:prstGeom>
          </p:spPr>
        </p:pic>
        <p:pic>
          <p:nvPicPr>
            <p:cNvPr id="392" name="object 39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332976" y="4617678"/>
              <a:ext cx="83480" cy="83480"/>
            </a:xfrm>
            <a:prstGeom prst="rect">
              <a:avLst/>
            </a:prstGeom>
          </p:spPr>
        </p:pic>
        <p:pic>
          <p:nvPicPr>
            <p:cNvPr id="393" name="object 39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357359" y="4584150"/>
              <a:ext cx="83480" cy="83480"/>
            </a:xfrm>
            <a:prstGeom prst="rect">
              <a:avLst/>
            </a:prstGeom>
          </p:spPr>
        </p:pic>
        <p:pic>
          <p:nvPicPr>
            <p:cNvPr id="394" name="object 39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378695" y="4568910"/>
              <a:ext cx="83480" cy="83480"/>
            </a:xfrm>
            <a:prstGeom prst="rect">
              <a:avLst/>
            </a:prstGeom>
          </p:spPr>
        </p:pic>
        <p:pic>
          <p:nvPicPr>
            <p:cNvPr id="395" name="object 39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403079" y="4596342"/>
              <a:ext cx="83480" cy="83480"/>
            </a:xfrm>
            <a:prstGeom prst="rect">
              <a:avLst/>
            </a:prstGeom>
          </p:spPr>
        </p:pic>
        <p:pic>
          <p:nvPicPr>
            <p:cNvPr id="396" name="object 39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427464" y="4626822"/>
              <a:ext cx="83480" cy="83480"/>
            </a:xfrm>
            <a:prstGeom prst="rect">
              <a:avLst/>
            </a:prstGeom>
          </p:spPr>
        </p:pic>
        <p:pic>
          <p:nvPicPr>
            <p:cNvPr id="397" name="object 39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448800" y="4593294"/>
              <a:ext cx="83480" cy="83480"/>
            </a:xfrm>
            <a:prstGeom prst="rect">
              <a:avLst/>
            </a:prstGeom>
          </p:spPr>
        </p:pic>
        <p:pic>
          <p:nvPicPr>
            <p:cNvPr id="398" name="object 39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473183" y="4651206"/>
              <a:ext cx="83480" cy="83480"/>
            </a:xfrm>
            <a:prstGeom prst="rect">
              <a:avLst/>
            </a:prstGeom>
          </p:spPr>
        </p:pic>
        <p:pic>
          <p:nvPicPr>
            <p:cNvPr id="399" name="object 39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497567" y="4620726"/>
              <a:ext cx="83480" cy="83480"/>
            </a:xfrm>
            <a:prstGeom prst="rect">
              <a:avLst/>
            </a:prstGeom>
          </p:spPr>
        </p:pic>
        <p:pic>
          <p:nvPicPr>
            <p:cNvPr id="400" name="object 40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518903" y="4654254"/>
              <a:ext cx="83480" cy="83480"/>
            </a:xfrm>
            <a:prstGeom prst="rect">
              <a:avLst/>
            </a:prstGeom>
          </p:spPr>
        </p:pic>
        <p:pic>
          <p:nvPicPr>
            <p:cNvPr id="401" name="object 40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543288" y="4639014"/>
              <a:ext cx="83480" cy="83480"/>
            </a:xfrm>
            <a:prstGeom prst="rect">
              <a:avLst/>
            </a:prstGeom>
          </p:spPr>
        </p:pic>
        <p:pic>
          <p:nvPicPr>
            <p:cNvPr id="402" name="object 40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567671" y="4587198"/>
              <a:ext cx="83480" cy="83480"/>
            </a:xfrm>
            <a:prstGeom prst="rect">
              <a:avLst/>
            </a:prstGeom>
          </p:spPr>
        </p:pic>
        <p:pic>
          <p:nvPicPr>
            <p:cNvPr id="403" name="object 40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592055" y="4831038"/>
              <a:ext cx="83480" cy="83480"/>
            </a:xfrm>
            <a:prstGeom prst="rect">
              <a:avLst/>
            </a:prstGeom>
          </p:spPr>
        </p:pic>
        <p:pic>
          <p:nvPicPr>
            <p:cNvPr id="404" name="object 40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613391" y="4904190"/>
              <a:ext cx="83480" cy="83480"/>
            </a:xfrm>
            <a:prstGeom prst="rect">
              <a:avLst/>
            </a:prstGeom>
          </p:spPr>
        </p:pic>
        <p:pic>
          <p:nvPicPr>
            <p:cNvPr id="405" name="object 40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637776" y="4730454"/>
              <a:ext cx="83480" cy="83480"/>
            </a:xfrm>
            <a:prstGeom prst="rect">
              <a:avLst/>
            </a:prstGeom>
          </p:spPr>
        </p:pic>
        <p:pic>
          <p:nvPicPr>
            <p:cNvPr id="406" name="object 40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662159" y="4760934"/>
              <a:ext cx="83480" cy="83480"/>
            </a:xfrm>
            <a:prstGeom prst="rect">
              <a:avLst/>
            </a:prstGeom>
          </p:spPr>
        </p:pic>
        <p:pic>
          <p:nvPicPr>
            <p:cNvPr id="407" name="object 40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683495" y="4654254"/>
              <a:ext cx="83480" cy="83480"/>
            </a:xfrm>
            <a:prstGeom prst="rect">
              <a:avLst/>
            </a:prstGeom>
          </p:spPr>
        </p:pic>
        <p:pic>
          <p:nvPicPr>
            <p:cNvPr id="408" name="object 40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707879" y="4687782"/>
              <a:ext cx="83480" cy="83480"/>
            </a:xfrm>
            <a:prstGeom prst="rect">
              <a:avLst/>
            </a:prstGeom>
          </p:spPr>
        </p:pic>
        <p:pic>
          <p:nvPicPr>
            <p:cNvPr id="409" name="object 40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732264" y="4666446"/>
              <a:ext cx="83480" cy="83480"/>
            </a:xfrm>
            <a:prstGeom prst="rect">
              <a:avLst/>
            </a:prstGeom>
          </p:spPr>
        </p:pic>
        <p:pic>
          <p:nvPicPr>
            <p:cNvPr id="410" name="object 41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753600" y="4703022"/>
              <a:ext cx="83480" cy="83480"/>
            </a:xfrm>
            <a:prstGeom prst="rect">
              <a:avLst/>
            </a:prstGeom>
          </p:spPr>
        </p:pic>
        <p:pic>
          <p:nvPicPr>
            <p:cNvPr id="411" name="object 41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777983" y="4715214"/>
              <a:ext cx="83480" cy="83480"/>
            </a:xfrm>
            <a:prstGeom prst="rect">
              <a:avLst/>
            </a:prstGeom>
          </p:spPr>
        </p:pic>
        <p:pic>
          <p:nvPicPr>
            <p:cNvPr id="412" name="object 41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02367" y="4779222"/>
              <a:ext cx="83480" cy="83480"/>
            </a:xfrm>
            <a:prstGeom prst="rect">
              <a:avLst/>
            </a:prstGeom>
          </p:spPr>
        </p:pic>
        <p:pic>
          <p:nvPicPr>
            <p:cNvPr id="413" name="object 41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23703" y="4721310"/>
              <a:ext cx="83480" cy="83480"/>
            </a:xfrm>
            <a:prstGeom prst="rect">
              <a:avLst/>
            </a:prstGeom>
          </p:spPr>
        </p:pic>
        <p:pic>
          <p:nvPicPr>
            <p:cNvPr id="414" name="object 41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48088" y="4471374"/>
              <a:ext cx="83480" cy="83480"/>
            </a:xfrm>
            <a:prstGeom prst="rect">
              <a:avLst/>
            </a:prstGeom>
          </p:spPr>
        </p:pic>
        <p:pic>
          <p:nvPicPr>
            <p:cNvPr id="415" name="object 41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72471" y="4526238"/>
              <a:ext cx="83480" cy="83480"/>
            </a:xfrm>
            <a:prstGeom prst="rect">
              <a:avLst/>
            </a:prstGeom>
          </p:spPr>
        </p:pic>
        <p:pic>
          <p:nvPicPr>
            <p:cNvPr id="416" name="object 41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896855" y="4575006"/>
              <a:ext cx="83480" cy="83480"/>
            </a:xfrm>
            <a:prstGeom prst="rect">
              <a:avLst/>
            </a:prstGeom>
          </p:spPr>
        </p:pic>
        <p:pic>
          <p:nvPicPr>
            <p:cNvPr id="417" name="object 41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918191" y="4614630"/>
              <a:ext cx="83480" cy="83480"/>
            </a:xfrm>
            <a:prstGeom prst="rect">
              <a:avLst/>
            </a:prstGeom>
          </p:spPr>
        </p:pic>
        <p:pic>
          <p:nvPicPr>
            <p:cNvPr id="418" name="object 41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942576" y="4632918"/>
              <a:ext cx="83480" cy="83480"/>
            </a:xfrm>
            <a:prstGeom prst="rect">
              <a:avLst/>
            </a:prstGeom>
          </p:spPr>
        </p:pic>
        <p:pic>
          <p:nvPicPr>
            <p:cNvPr id="419" name="object 41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966959" y="4462230"/>
              <a:ext cx="83480" cy="83480"/>
            </a:xfrm>
            <a:prstGeom prst="rect">
              <a:avLst/>
            </a:prstGeom>
          </p:spPr>
        </p:pic>
        <p:pic>
          <p:nvPicPr>
            <p:cNvPr id="420" name="object 42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9988295" y="4532334"/>
              <a:ext cx="83480" cy="83480"/>
            </a:xfrm>
            <a:prstGeom prst="rect">
              <a:avLst/>
            </a:prstGeom>
          </p:spPr>
        </p:pic>
        <p:pic>
          <p:nvPicPr>
            <p:cNvPr id="421" name="object 42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012679" y="4538430"/>
              <a:ext cx="83480" cy="83480"/>
            </a:xfrm>
            <a:prstGeom prst="rect">
              <a:avLst/>
            </a:prstGeom>
          </p:spPr>
        </p:pic>
        <p:pic>
          <p:nvPicPr>
            <p:cNvPr id="422" name="object 42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037064" y="4498806"/>
              <a:ext cx="83480" cy="83480"/>
            </a:xfrm>
            <a:prstGeom prst="rect">
              <a:avLst/>
            </a:prstGeom>
          </p:spPr>
        </p:pic>
        <p:pic>
          <p:nvPicPr>
            <p:cNvPr id="423" name="object 42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058400" y="4477470"/>
              <a:ext cx="83480" cy="83480"/>
            </a:xfrm>
            <a:prstGeom prst="rect">
              <a:avLst/>
            </a:prstGeom>
          </p:spPr>
        </p:pic>
        <p:pic>
          <p:nvPicPr>
            <p:cNvPr id="424" name="object 42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082783" y="4495758"/>
              <a:ext cx="83480" cy="83480"/>
            </a:xfrm>
            <a:prstGeom prst="rect">
              <a:avLst/>
            </a:prstGeom>
          </p:spPr>
        </p:pic>
        <p:pic>
          <p:nvPicPr>
            <p:cNvPr id="425" name="object 42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107167" y="4419558"/>
              <a:ext cx="83480" cy="83480"/>
            </a:xfrm>
            <a:prstGeom prst="rect">
              <a:avLst/>
            </a:prstGeom>
          </p:spPr>
        </p:pic>
        <p:pic>
          <p:nvPicPr>
            <p:cNvPr id="426" name="object 42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128503" y="4602438"/>
              <a:ext cx="83480" cy="83480"/>
            </a:xfrm>
            <a:prstGeom prst="rect">
              <a:avLst/>
            </a:prstGeom>
          </p:spPr>
        </p:pic>
        <p:pic>
          <p:nvPicPr>
            <p:cNvPr id="427" name="object 427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152888" y="4538430"/>
              <a:ext cx="83480" cy="83480"/>
            </a:xfrm>
            <a:prstGeom prst="rect">
              <a:avLst/>
            </a:prstGeom>
          </p:spPr>
        </p:pic>
        <p:pic>
          <p:nvPicPr>
            <p:cNvPr id="428" name="object 428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177271" y="4578054"/>
              <a:ext cx="83480" cy="83480"/>
            </a:xfrm>
            <a:prstGeom prst="rect">
              <a:avLst/>
            </a:prstGeom>
          </p:spPr>
        </p:pic>
        <p:pic>
          <p:nvPicPr>
            <p:cNvPr id="429" name="object 429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198608" y="4544526"/>
              <a:ext cx="83480" cy="83480"/>
            </a:xfrm>
            <a:prstGeom prst="rect">
              <a:avLst/>
            </a:prstGeom>
          </p:spPr>
        </p:pic>
        <p:pic>
          <p:nvPicPr>
            <p:cNvPr id="430" name="object 430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22991" y="4520142"/>
              <a:ext cx="83480" cy="83480"/>
            </a:xfrm>
            <a:prstGeom prst="rect">
              <a:avLst/>
            </a:prstGeom>
          </p:spPr>
        </p:pic>
        <p:pic>
          <p:nvPicPr>
            <p:cNvPr id="431" name="object 43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47376" y="4550622"/>
              <a:ext cx="83480" cy="83480"/>
            </a:xfrm>
            <a:prstGeom prst="rect">
              <a:avLst/>
            </a:prstGeom>
          </p:spPr>
        </p:pic>
        <p:pic>
          <p:nvPicPr>
            <p:cNvPr id="432" name="object 432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71759" y="4526238"/>
              <a:ext cx="83480" cy="83480"/>
            </a:xfrm>
            <a:prstGeom prst="rect">
              <a:avLst/>
            </a:prstGeom>
          </p:spPr>
        </p:pic>
        <p:pic>
          <p:nvPicPr>
            <p:cNvPr id="433" name="object 433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293095" y="4504902"/>
              <a:ext cx="83480" cy="83480"/>
            </a:xfrm>
            <a:prstGeom prst="rect">
              <a:avLst/>
            </a:prstGeom>
          </p:spPr>
        </p:pic>
        <p:pic>
          <p:nvPicPr>
            <p:cNvPr id="434" name="object 434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317479" y="4751790"/>
              <a:ext cx="83480" cy="83480"/>
            </a:xfrm>
            <a:prstGeom prst="rect">
              <a:avLst/>
            </a:prstGeom>
          </p:spPr>
        </p:pic>
        <p:pic>
          <p:nvPicPr>
            <p:cNvPr id="435" name="object 43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341864" y="4806654"/>
              <a:ext cx="83480" cy="83480"/>
            </a:xfrm>
            <a:prstGeom prst="rect">
              <a:avLst/>
            </a:prstGeom>
          </p:spPr>
        </p:pic>
        <p:pic>
          <p:nvPicPr>
            <p:cNvPr id="436" name="object 436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0363200" y="4602438"/>
              <a:ext cx="83480" cy="83480"/>
            </a:xfrm>
            <a:prstGeom prst="rect">
              <a:avLst/>
            </a:prstGeom>
          </p:spPr>
        </p:pic>
      </p:grpSp>
      <p:sp>
        <p:nvSpPr>
          <p:cNvPr id="437" name="object 437" descr=""/>
          <p:cNvSpPr txBox="1"/>
          <p:nvPr/>
        </p:nvSpPr>
        <p:spPr>
          <a:xfrm>
            <a:off x="5609844" y="4197400"/>
            <a:ext cx="481330" cy="16129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715">
              <a:lnSpc>
                <a:spcPct val="144700"/>
              </a:lnSpc>
              <a:spcBef>
                <a:spcPts val="9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R7,000.00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R6,000.00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R5,000.00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R4,000.00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R1,000.00</a:t>
            </a:r>
            <a:endParaRPr sz="900">
              <a:latin typeface="Calibri"/>
              <a:cs typeface="Calibri"/>
            </a:endParaRPr>
          </a:p>
          <a:p>
            <a:pPr marL="201930">
              <a:lnSpc>
                <a:spcPct val="100000"/>
              </a:lnSpc>
              <a:spcBef>
                <a:spcPts val="484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R0.00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38" name="object 438" descr=""/>
          <p:cNvSpPr txBox="1"/>
          <p:nvPr/>
        </p:nvSpPr>
        <p:spPr>
          <a:xfrm>
            <a:off x="6135115" y="5799684"/>
            <a:ext cx="4243705" cy="578485"/>
          </a:xfrm>
          <a:prstGeom prst="rect">
            <a:avLst/>
          </a:prstGeom>
        </p:spPr>
        <p:txBody>
          <a:bodyPr wrap="square" lIns="0" tIns="0" rIns="0" bIns="0" rtlCol="0" vert="vert270">
            <a:spAutoFit/>
          </a:bodyPr>
          <a:lstStyle/>
          <a:p>
            <a:pPr marL="12700">
              <a:lnSpc>
                <a:spcPts val="965"/>
              </a:lnSpc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2023/01/01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2023/01/08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2023/01/15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2023/01/22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2023/01/29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2023/02/05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2023/02/12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2023/02/19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2023/02/26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2023/03/05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2023/03/12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2023/03/19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2023/03/26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2023/04/02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2023/04/09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2023/04/16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2023/04/23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2023/04/30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2023/05/07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2023/05/14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2023/05/21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2023/05/28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2023/06/04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2023/06/11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2023/06/18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2023/06/25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439" name="object 439" descr=""/>
          <p:cNvPicPr/>
          <p:nvPr/>
        </p:nvPicPr>
        <p:blipFill>
          <a:blip r:embed="rId46" cstate="print"/>
          <a:stretch>
            <a:fillRect/>
          </a:stretch>
        </p:blipFill>
        <p:spPr>
          <a:xfrm>
            <a:off x="7559040" y="3870921"/>
            <a:ext cx="1656333" cy="473748"/>
          </a:xfrm>
          <a:prstGeom prst="rect">
            <a:avLst/>
          </a:prstGeom>
        </p:spPr>
      </p:pic>
      <p:sp>
        <p:nvSpPr>
          <p:cNvPr id="440" name="object 440" descr=""/>
          <p:cNvSpPr txBox="1"/>
          <p:nvPr/>
        </p:nvSpPr>
        <p:spPr>
          <a:xfrm>
            <a:off x="7708645" y="3919550"/>
            <a:ext cx="136652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1600" spc="70" b="1">
                <a:solidFill>
                  <a:srgbClr val="F1F1F1"/>
                </a:solidFill>
                <a:latin typeface="Calibri"/>
                <a:cs typeface="Calibri"/>
              </a:rPr>
              <a:t>Daily</a:t>
            </a:r>
            <a:r>
              <a:rPr dirty="0" sz="1600" spc="21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65" b="1">
                <a:solidFill>
                  <a:srgbClr val="F1F1F1"/>
                </a:solidFill>
                <a:latin typeface="Calibri"/>
                <a:cs typeface="Calibri"/>
              </a:rPr>
              <a:t>Revenue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41" name="object 441" descr=""/>
          <p:cNvGrpSpPr/>
          <p:nvPr/>
        </p:nvGrpSpPr>
        <p:grpSpPr>
          <a:xfrm>
            <a:off x="10620756" y="5292852"/>
            <a:ext cx="243840" cy="70485"/>
            <a:chOff x="10620756" y="5292852"/>
            <a:chExt cx="243840" cy="70485"/>
          </a:xfrm>
        </p:grpSpPr>
        <p:sp>
          <p:nvSpPr>
            <p:cNvPr id="442" name="object 442" descr=""/>
            <p:cNvSpPr/>
            <p:nvPr/>
          </p:nvSpPr>
          <p:spPr>
            <a:xfrm>
              <a:off x="10620756" y="5326380"/>
              <a:ext cx="243840" cy="0"/>
            </a:xfrm>
            <a:custGeom>
              <a:avLst/>
              <a:gdLst/>
              <a:ahLst/>
              <a:cxnLst/>
              <a:rect l="l" t="t" r="r" b="b"/>
              <a:pathLst>
                <a:path w="243840" h="0">
                  <a:moveTo>
                    <a:pt x="0" y="0"/>
                  </a:moveTo>
                  <a:lnTo>
                    <a:pt x="243840" y="0"/>
                  </a:lnTo>
                </a:path>
              </a:pathLst>
            </a:custGeom>
            <a:ln w="33528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3" name="object 443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10713720" y="5297424"/>
              <a:ext cx="60959" cy="60959"/>
            </a:xfrm>
            <a:prstGeom prst="rect">
              <a:avLst/>
            </a:prstGeom>
          </p:spPr>
        </p:pic>
        <p:sp>
          <p:nvSpPr>
            <p:cNvPr id="444" name="object 444" descr=""/>
            <p:cNvSpPr/>
            <p:nvPr/>
          </p:nvSpPr>
          <p:spPr>
            <a:xfrm>
              <a:off x="10713720" y="5297424"/>
              <a:ext cx="60960" cy="60960"/>
            </a:xfrm>
            <a:custGeom>
              <a:avLst/>
              <a:gdLst/>
              <a:ahLst/>
              <a:cxnLst/>
              <a:rect l="l" t="t" r="r" b="b"/>
              <a:pathLst>
                <a:path w="60959" h="60960">
                  <a:moveTo>
                    <a:pt x="60959" y="30479"/>
                  </a:moveTo>
                  <a:lnTo>
                    <a:pt x="58572" y="42368"/>
                  </a:lnTo>
                  <a:lnTo>
                    <a:pt x="52054" y="52054"/>
                  </a:lnTo>
                  <a:lnTo>
                    <a:pt x="42368" y="58572"/>
                  </a:lnTo>
                  <a:lnTo>
                    <a:pt x="30479" y="60959"/>
                  </a:lnTo>
                  <a:lnTo>
                    <a:pt x="18591" y="58572"/>
                  </a:lnTo>
                  <a:lnTo>
                    <a:pt x="8905" y="52054"/>
                  </a:lnTo>
                  <a:lnTo>
                    <a:pt x="2387" y="42368"/>
                  </a:lnTo>
                  <a:lnTo>
                    <a:pt x="0" y="30479"/>
                  </a:lnTo>
                  <a:lnTo>
                    <a:pt x="2387" y="18591"/>
                  </a:lnTo>
                  <a:lnTo>
                    <a:pt x="8905" y="8905"/>
                  </a:lnTo>
                  <a:lnTo>
                    <a:pt x="18591" y="2387"/>
                  </a:lnTo>
                  <a:lnTo>
                    <a:pt x="30479" y="0"/>
                  </a:lnTo>
                  <a:lnTo>
                    <a:pt x="42368" y="2387"/>
                  </a:lnTo>
                  <a:lnTo>
                    <a:pt x="52054" y="8905"/>
                  </a:lnTo>
                  <a:lnTo>
                    <a:pt x="58572" y="18591"/>
                  </a:lnTo>
                  <a:lnTo>
                    <a:pt x="60959" y="30479"/>
                  </a:lnTo>
                  <a:close/>
                </a:path>
              </a:pathLst>
            </a:custGeom>
            <a:ln w="9144">
              <a:solidFill>
                <a:srgbClr val="5B9BD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45" name="object 445" descr=""/>
          <p:cNvSpPr txBox="1"/>
          <p:nvPr/>
        </p:nvSpPr>
        <p:spPr>
          <a:xfrm>
            <a:off x="10893806" y="5235066"/>
            <a:ext cx="24955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6" name="object 446" descr=""/>
          <p:cNvSpPr txBox="1"/>
          <p:nvPr/>
        </p:nvSpPr>
        <p:spPr>
          <a:xfrm>
            <a:off x="4337684" y="157353"/>
            <a:ext cx="7114540" cy="51498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General</a:t>
            </a:r>
            <a:r>
              <a:rPr dirty="0" sz="160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Overview</a:t>
            </a:r>
            <a:r>
              <a:rPr dirty="0" sz="1600" spc="-5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Revenue</a:t>
            </a:r>
            <a:r>
              <a:rPr dirty="0" sz="1600" spc="-3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for</a:t>
            </a:r>
            <a:r>
              <a:rPr dirty="0" sz="1600" spc="-5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Bright</a:t>
            </a:r>
            <a:r>
              <a:rPr dirty="0" sz="160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Learn</a:t>
            </a:r>
            <a:r>
              <a:rPr dirty="0" sz="1600" spc="-5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Coffee</a:t>
            </a:r>
            <a:r>
              <a:rPr dirty="0" sz="1600" spc="-3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shop</a:t>
            </a:r>
            <a:r>
              <a:rPr dirty="0" sz="1600" spc="-5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 spc="-20">
                <a:solidFill>
                  <a:srgbClr val="FFFFFF"/>
                </a:solidFill>
                <a:latin typeface="Lucida Console"/>
                <a:cs typeface="Lucida Console"/>
              </a:rPr>
              <a:t>over</a:t>
            </a:r>
            <a:endParaRPr sz="16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weekly</a:t>
            </a:r>
            <a:r>
              <a:rPr dirty="0" sz="1600" spc="-8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revenue,</a:t>
            </a:r>
            <a:r>
              <a:rPr dirty="0" sz="160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monthly</a:t>
            </a:r>
            <a:r>
              <a:rPr dirty="0" sz="1600" spc="-6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revenue</a:t>
            </a:r>
            <a:r>
              <a:rPr dirty="0" sz="1600" spc="-8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and</a:t>
            </a:r>
            <a:r>
              <a:rPr dirty="0" sz="160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>
                <a:solidFill>
                  <a:srgbClr val="FFFFFF"/>
                </a:solidFill>
                <a:latin typeface="Lucida Console"/>
                <a:cs typeface="Lucida Console"/>
              </a:rPr>
              <a:t>Daily</a:t>
            </a:r>
            <a:r>
              <a:rPr dirty="0" sz="160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 spc="-10">
                <a:solidFill>
                  <a:srgbClr val="FFFFFF"/>
                </a:solidFill>
                <a:latin typeface="Lucida Console"/>
                <a:cs typeface="Lucida Console"/>
              </a:rPr>
              <a:t>Revenue.</a:t>
            </a:r>
            <a:endParaRPr sz="16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441959" y="341375"/>
            <a:ext cx="11518900" cy="6346190"/>
          </a:xfrm>
          <a:custGeom>
            <a:avLst/>
            <a:gdLst/>
            <a:ahLst/>
            <a:cxnLst/>
            <a:rect l="l" t="t" r="r" b="b"/>
            <a:pathLst>
              <a:path w="11518900" h="6346190">
                <a:moveTo>
                  <a:pt x="11518392" y="0"/>
                </a:moveTo>
                <a:lnTo>
                  <a:pt x="0" y="0"/>
                </a:lnTo>
                <a:lnTo>
                  <a:pt x="0" y="6345936"/>
                </a:lnTo>
                <a:lnTo>
                  <a:pt x="11518392" y="6345936"/>
                </a:lnTo>
                <a:lnTo>
                  <a:pt x="11518392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539495" y="1331975"/>
            <a:ext cx="5151120" cy="2788920"/>
            <a:chOff x="539495" y="1331975"/>
            <a:chExt cx="5151120" cy="278892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9495" y="1331975"/>
              <a:ext cx="5151120" cy="278892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190244" y="1729739"/>
              <a:ext cx="3182620" cy="1530350"/>
            </a:xfrm>
            <a:custGeom>
              <a:avLst/>
              <a:gdLst/>
              <a:ahLst/>
              <a:cxnLst/>
              <a:rect l="l" t="t" r="r" b="b"/>
              <a:pathLst>
                <a:path w="3182620" h="1530350">
                  <a:moveTo>
                    <a:pt x="0" y="1530096"/>
                  </a:moveTo>
                  <a:lnTo>
                    <a:pt x="3182111" y="1530096"/>
                  </a:lnTo>
                </a:path>
                <a:path w="3182620" h="1530350">
                  <a:moveTo>
                    <a:pt x="0" y="1222248"/>
                  </a:moveTo>
                  <a:lnTo>
                    <a:pt x="3182111" y="1222248"/>
                  </a:lnTo>
                </a:path>
                <a:path w="3182620" h="1530350">
                  <a:moveTo>
                    <a:pt x="0" y="917448"/>
                  </a:moveTo>
                  <a:lnTo>
                    <a:pt x="3182111" y="917448"/>
                  </a:lnTo>
                </a:path>
                <a:path w="3182620" h="1530350">
                  <a:moveTo>
                    <a:pt x="0" y="609600"/>
                  </a:moveTo>
                  <a:lnTo>
                    <a:pt x="3182111" y="609600"/>
                  </a:lnTo>
                </a:path>
                <a:path w="3182620" h="1530350">
                  <a:moveTo>
                    <a:pt x="0" y="304800"/>
                  </a:moveTo>
                  <a:lnTo>
                    <a:pt x="3182111" y="304800"/>
                  </a:lnTo>
                </a:path>
                <a:path w="3182620" h="1530350">
                  <a:moveTo>
                    <a:pt x="0" y="0"/>
                  </a:moveTo>
                  <a:lnTo>
                    <a:pt x="3182111" y="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88719" y="2685237"/>
              <a:ext cx="232930" cy="887018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19071" y="2752293"/>
              <a:ext cx="232994" cy="8199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49423" y="2517698"/>
              <a:ext cx="232994" cy="105455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79775" y="2313431"/>
              <a:ext cx="235978" cy="1258823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310128" y="1917191"/>
              <a:ext cx="235978" cy="1655063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40480" y="1837943"/>
              <a:ext cx="235978" cy="1734311"/>
            </a:xfrm>
            <a:prstGeom prst="rect">
              <a:avLst/>
            </a:prstGeom>
          </p:spPr>
        </p:pic>
        <p:pic>
          <p:nvPicPr>
            <p:cNvPr id="12" name="object 1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335023" y="2670098"/>
              <a:ext cx="235978" cy="902157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65376" y="2733992"/>
              <a:ext cx="235978" cy="838263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95728" y="2508554"/>
              <a:ext cx="235978" cy="1063701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926079" y="2289047"/>
              <a:ext cx="235978" cy="1283207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456431" y="1911095"/>
              <a:ext cx="235978" cy="166115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986784" y="1780031"/>
              <a:ext cx="235978" cy="1792224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481328" y="2709722"/>
              <a:ext cx="235978" cy="862533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011679" y="2746298"/>
              <a:ext cx="235978" cy="82595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2542031" y="2514536"/>
              <a:ext cx="235978" cy="105771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072384" y="2322575"/>
              <a:ext cx="235978" cy="124967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3602735" y="1941575"/>
              <a:ext cx="235978" cy="1630679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133087" y="1856231"/>
              <a:ext cx="235978" cy="1716024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246631" y="2727959"/>
              <a:ext cx="118872" cy="83820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780031" y="2795015"/>
              <a:ext cx="115824" cy="771143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2310384" y="2560319"/>
              <a:ext cx="115824" cy="100583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2840735" y="2356103"/>
              <a:ext cx="118872" cy="1210056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3371088" y="1959863"/>
              <a:ext cx="118872" cy="1606296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901440" y="1880615"/>
              <a:ext cx="118872" cy="1685543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395984" y="2712719"/>
              <a:ext cx="118872" cy="853439"/>
            </a:xfrm>
            <a:prstGeom prst="rect">
              <a:avLst/>
            </a:prstGeom>
          </p:spPr>
        </p:pic>
        <p:pic>
          <p:nvPicPr>
            <p:cNvPr id="31" name="object 31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926335" y="2776727"/>
              <a:ext cx="118872" cy="789432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2456688" y="2551175"/>
              <a:ext cx="118872" cy="1014984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2987040" y="2331719"/>
              <a:ext cx="118872" cy="1234439"/>
            </a:xfrm>
            <a:prstGeom prst="rect">
              <a:avLst/>
            </a:prstGeom>
          </p:spPr>
        </p:pic>
        <p:pic>
          <p:nvPicPr>
            <p:cNvPr id="34" name="object 34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517391" y="1953767"/>
              <a:ext cx="118872" cy="1612391"/>
            </a:xfrm>
            <a:prstGeom prst="rect">
              <a:avLst/>
            </a:prstGeom>
          </p:spPr>
        </p:pic>
        <p:pic>
          <p:nvPicPr>
            <p:cNvPr id="35" name="object 35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4047743" y="1822703"/>
              <a:ext cx="118872" cy="1743456"/>
            </a:xfrm>
            <a:prstGeom prst="rect">
              <a:avLst/>
            </a:prstGeom>
          </p:spPr>
        </p:pic>
        <p:pic>
          <p:nvPicPr>
            <p:cNvPr id="36" name="object 36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542287" y="2752343"/>
              <a:ext cx="118872" cy="813815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72640" y="2788919"/>
              <a:ext cx="118872" cy="777239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2602991" y="2557272"/>
              <a:ext cx="118871" cy="1008888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3133344" y="2365247"/>
              <a:ext cx="118871" cy="1200912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3663695" y="1984247"/>
              <a:ext cx="118872" cy="1581912"/>
            </a:xfrm>
            <a:prstGeom prst="rect">
              <a:avLst/>
            </a:prstGeom>
          </p:spPr>
        </p:pic>
        <p:pic>
          <p:nvPicPr>
            <p:cNvPr id="41" name="object 41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194048" y="1898903"/>
              <a:ext cx="118872" cy="1667256"/>
            </a:xfrm>
            <a:prstGeom prst="rect">
              <a:avLst/>
            </a:prstGeom>
          </p:spPr>
        </p:pic>
        <p:sp>
          <p:nvSpPr>
            <p:cNvPr id="42" name="object 42" descr=""/>
            <p:cNvSpPr/>
            <p:nvPr/>
          </p:nvSpPr>
          <p:spPr>
            <a:xfrm>
              <a:off x="1188719" y="3566159"/>
              <a:ext cx="3182620" cy="0"/>
            </a:xfrm>
            <a:custGeom>
              <a:avLst/>
              <a:gdLst/>
              <a:ahLst/>
              <a:cxnLst/>
              <a:rect l="l" t="t" r="r" b="b"/>
              <a:pathLst>
                <a:path w="3182620" h="0">
                  <a:moveTo>
                    <a:pt x="0" y="0"/>
                  </a:moveTo>
                  <a:lnTo>
                    <a:pt x="3182112" y="0"/>
                  </a:lnTo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558088" y="3165475"/>
            <a:ext cx="540385" cy="47053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R10,000.00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00">
              <a:latin typeface="Calibri"/>
              <a:cs typeface="Calibri"/>
            </a:endParaRPr>
          </a:p>
          <a:p>
            <a:pPr algn="r" marR="5715">
              <a:lnSpc>
                <a:spcPct val="100000"/>
              </a:lnSpc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R0.00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558088" y="2553080"/>
            <a:ext cx="540385" cy="470534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R30,000.00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R20,000.00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378966" y="3620261"/>
            <a:ext cx="1651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Jan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1900427" y="3620261"/>
            <a:ext cx="18288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Feb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2419857" y="3620261"/>
            <a:ext cx="20574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Mar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8" name="object 48" descr=""/>
          <p:cNvSpPr txBox="1"/>
          <p:nvPr/>
        </p:nvSpPr>
        <p:spPr>
          <a:xfrm>
            <a:off x="2963545" y="3620261"/>
            <a:ext cx="17843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Apr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9" name="object 49" descr=""/>
          <p:cNvSpPr txBox="1"/>
          <p:nvPr/>
        </p:nvSpPr>
        <p:spPr>
          <a:xfrm>
            <a:off x="3474973" y="3620261"/>
            <a:ext cx="217804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May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0" name="object 50" descr=""/>
          <p:cNvSpPr txBox="1"/>
          <p:nvPr/>
        </p:nvSpPr>
        <p:spPr>
          <a:xfrm>
            <a:off x="4029709" y="3620261"/>
            <a:ext cx="1714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Jun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1" name="object 51" descr=""/>
          <p:cNvGrpSpPr/>
          <p:nvPr/>
        </p:nvGrpSpPr>
        <p:grpSpPr>
          <a:xfrm>
            <a:off x="1588008" y="1328927"/>
            <a:ext cx="3698875" cy="1823085"/>
            <a:chOff x="1588008" y="1328927"/>
            <a:chExt cx="3698875" cy="1823085"/>
          </a:xfrm>
        </p:grpSpPr>
        <p:pic>
          <p:nvPicPr>
            <p:cNvPr id="52" name="object 52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588008" y="1328927"/>
              <a:ext cx="3698621" cy="473837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4639056" y="2660903"/>
              <a:ext cx="64008" cy="64008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4639056" y="2874263"/>
              <a:ext cx="64008" cy="64008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4639056" y="3090672"/>
              <a:ext cx="64008" cy="60960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4730750" y="2523540"/>
            <a:ext cx="845185" cy="66865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Astoria</a:t>
            </a:r>
            <a:endParaRPr sz="900">
              <a:latin typeface="Calibri"/>
              <a:cs typeface="Calibri"/>
            </a:endParaRPr>
          </a:p>
          <a:p>
            <a:pPr marR="5080">
              <a:lnSpc>
                <a:spcPts val="1689"/>
              </a:lnSpc>
              <a:spcBef>
                <a:spcPts val="95"/>
              </a:spcBef>
            </a:pP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Hell's</a:t>
            </a:r>
            <a:r>
              <a:rPr dirty="0" sz="900" spc="-3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Kitchen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Lower</a:t>
            </a:r>
            <a:r>
              <a:rPr dirty="0" sz="900" spc="-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Manhattan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5891784" y="1331975"/>
            <a:ext cx="5849620" cy="2788920"/>
            <a:chOff x="5891784" y="1331975"/>
            <a:chExt cx="5849620" cy="2788920"/>
          </a:xfrm>
        </p:grpSpPr>
        <p:pic>
          <p:nvPicPr>
            <p:cNvPr id="58" name="object 58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5891784" y="1331975"/>
              <a:ext cx="5849112" cy="2788920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6679692" y="1830323"/>
              <a:ext cx="3389629" cy="1503045"/>
            </a:xfrm>
            <a:custGeom>
              <a:avLst/>
              <a:gdLst/>
              <a:ahLst/>
              <a:cxnLst/>
              <a:rect l="l" t="t" r="r" b="b"/>
              <a:pathLst>
                <a:path w="3389629" h="1503045">
                  <a:moveTo>
                    <a:pt x="0" y="1502664"/>
                  </a:moveTo>
                  <a:lnTo>
                    <a:pt x="3389376" y="1502664"/>
                  </a:lnTo>
                </a:path>
                <a:path w="3389629" h="1503045">
                  <a:moveTo>
                    <a:pt x="0" y="1335024"/>
                  </a:moveTo>
                  <a:lnTo>
                    <a:pt x="3389376" y="1335024"/>
                  </a:lnTo>
                </a:path>
                <a:path w="3389629" h="1503045">
                  <a:moveTo>
                    <a:pt x="0" y="1170431"/>
                  </a:moveTo>
                  <a:lnTo>
                    <a:pt x="3389376" y="1170431"/>
                  </a:lnTo>
                </a:path>
                <a:path w="3389629" h="1503045">
                  <a:moveTo>
                    <a:pt x="0" y="1002791"/>
                  </a:moveTo>
                  <a:lnTo>
                    <a:pt x="3389376" y="1002791"/>
                  </a:lnTo>
                </a:path>
                <a:path w="3389629" h="1503045">
                  <a:moveTo>
                    <a:pt x="0" y="835151"/>
                  </a:moveTo>
                  <a:lnTo>
                    <a:pt x="3389376" y="835151"/>
                  </a:lnTo>
                </a:path>
                <a:path w="3389629" h="1503045">
                  <a:moveTo>
                    <a:pt x="0" y="667512"/>
                  </a:moveTo>
                  <a:lnTo>
                    <a:pt x="3389376" y="667512"/>
                  </a:lnTo>
                </a:path>
                <a:path w="3389629" h="1503045">
                  <a:moveTo>
                    <a:pt x="0" y="502920"/>
                  </a:moveTo>
                  <a:lnTo>
                    <a:pt x="3389376" y="502920"/>
                  </a:lnTo>
                </a:path>
                <a:path w="3389629" h="1503045">
                  <a:moveTo>
                    <a:pt x="0" y="335279"/>
                  </a:moveTo>
                  <a:lnTo>
                    <a:pt x="3389376" y="335279"/>
                  </a:lnTo>
                </a:path>
                <a:path w="3389629" h="1503045">
                  <a:moveTo>
                    <a:pt x="0" y="167639"/>
                  </a:moveTo>
                  <a:lnTo>
                    <a:pt x="3389376" y="167639"/>
                  </a:lnTo>
                </a:path>
                <a:path w="3389629" h="1503045">
                  <a:moveTo>
                    <a:pt x="0" y="0"/>
                  </a:moveTo>
                  <a:lnTo>
                    <a:pt x="3389376" y="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0" name="object 60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6678168" y="2145791"/>
              <a:ext cx="220789" cy="1362455"/>
            </a:xfrm>
            <a:prstGeom prst="rect">
              <a:avLst/>
            </a:prstGeom>
          </p:spPr>
        </p:pic>
        <p:pic>
          <p:nvPicPr>
            <p:cNvPr id="61" name="object 61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56704" y="2849829"/>
              <a:ext cx="226822" cy="658418"/>
            </a:xfrm>
            <a:prstGeom prst="rect">
              <a:avLst/>
            </a:prstGeom>
          </p:spPr>
        </p:pic>
        <p:pic>
          <p:nvPicPr>
            <p:cNvPr id="62" name="object 62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7641336" y="2039111"/>
              <a:ext cx="226822" cy="1469136"/>
            </a:xfrm>
            <a:prstGeom prst="rect">
              <a:avLst/>
            </a:prstGeom>
          </p:spPr>
        </p:pic>
        <p:pic>
          <p:nvPicPr>
            <p:cNvPr id="63" name="object 63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8125968" y="2075687"/>
              <a:ext cx="223837" cy="1432560"/>
            </a:xfrm>
            <a:prstGeom prst="rect">
              <a:avLst/>
            </a:prstGeom>
          </p:spPr>
        </p:pic>
        <p:pic>
          <p:nvPicPr>
            <p:cNvPr id="64" name="object 64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8610600" y="2298128"/>
              <a:ext cx="223837" cy="1210119"/>
            </a:xfrm>
            <a:prstGeom prst="rect">
              <a:avLst/>
            </a:prstGeom>
          </p:spPr>
        </p:pic>
        <p:pic>
          <p:nvPicPr>
            <p:cNvPr id="65" name="object 65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9095232" y="2840685"/>
              <a:ext cx="223837" cy="667562"/>
            </a:xfrm>
            <a:prstGeom prst="rect">
              <a:avLst/>
            </a:prstGeom>
          </p:spPr>
        </p:pic>
        <p:pic>
          <p:nvPicPr>
            <p:cNvPr id="66" name="object 66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9576816" y="2523705"/>
              <a:ext cx="226822" cy="984542"/>
            </a:xfrm>
            <a:prstGeom prst="rect">
              <a:avLst/>
            </a:prstGeom>
          </p:spPr>
        </p:pic>
        <p:pic>
          <p:nvPicPr>
            <p:cNvPr id="67" name="object 67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809232" y="2325573"/>
              <a:ext cx="223837" cy="1182674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290816" y="1840991"/>
              <a:ext cx="226822" cy="1667255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7775448" y="2194559"/>
              <a:ext cx="226822" cy="1313688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8260080" y="2301290"/>
              <a:ext cx="223837" cy="1206957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8744712" y="1874519"/>
              <a:ext cx="223837" cy="1633727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9226296" y="2590761"/>
              <a:ext cx="226822" cy="917486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9710928" y="2228087"/>
              <a:ext cx="226822" cy="1280160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943344" y="2002535"/>
              <a:ext cx="223837" cy="1505712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7424928" y="2523705"/>
              <a:ext cx="226822" cy="984542"/>
            </a:xfrm>
            <a:prstGeom prst="rect">
              <a:avLst/>
            </a:prstGeom>
          </p:spPr>
        </p:pic>
        <p:pic>
          <p:nvPicPr>
            <p:cNvPr id="76" name="object 76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909560" y="2694470"/>
              <a:ext cx="226822" cy="813777"/>
            </a:xfrm>
            <a:prstGeom prst="rect">
              <a:avLst/>
            </a:prstGeom>
          </p:spPr>
        </p:pic>
        <p:pic>
          <p:nvPicPr>
            <p:cNvPr id="77" name="object 77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8394192" y="2401773"/>
              <a:ext cx="223837" cy="1106474"/>
            </a:xfrm>
            <a:prstGeom prst="rect">
              <a:avLst/>
            </a:prstGeom>
          </p:spPr>
        </p:pic>
        <p:pic>
          <p:nvPicPr>
            <p:cNvPr id="78" name="object 78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8878824" y="2404935"/>
              <a:ext cx="223837" cy="1103312"/>
            </a:xfrm>
            <a:prstGeom prst="rect">
              <a:avLst/>
            </a:prstGeom>
          </p:spPr>
        </p:pic>
        <p:pic>
          <p:nvPicPr>
            <p:cNvPr id="79" name="object 79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9360408" y="2639517"/>
              <a:ext cx="226822" cy="868730"/>
            </a:xfrm>
            <a:prstGeom prst="rect">
              <a:avLst/>
            </a:prstGeom>
          </p:spPr>
        </p:pic>
        <p:pic>
          <p:nvPicPr>
            <p:cNvPr id="80" name="object 80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9845040" y="2840685"/>
              <a:ext cx="226822" cy="667562"/>
            </a:xfrm>
            <a:prstGeom prst="rect">
              <a:avLst/>
            </a:prstGeom>
          </p:spPr>
        </p:pic>
        <p:pic>
          <p:nvPicPr>
            <p:cNvPr id="81" name="object 81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736080" y="2188463"/>
              <a:ext cx="106679" cy="1310639"/>
            </a:xfrm>
            <a:prstGeom prst="rect">
              <a:avLst/>
            </a:prstGeom>
          </p:spPr>
        </p:pic>
        <p:pic>
          <p:nvPicPr>
            <p:cNvPr id="82" name="object 82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217664" y="2892551"/>
              <a:ext cx="109727" cy="606551"/>
            </a:xfrm>
            <a:prstGeom prst="rect">
              <a:avLst/>
            </a:prstGeom>
          </p:spPr>
        </p:pic>
        <p:pic>
          <p:nvPicPr>
            <p:cNvPr id="83" name="object 83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7702296" y="2081783"/>
              <a:ext cx="109727" cy="1417320"/>
            </a:xfrm>
            <a:prstGeom prst="rect">
              <a:avLst/>
            </a:prstGeom>
          </p:spPr>
        </p:pic>
        <p:pic>
          <p:nvPicPr>
            <p:cNvPr id="84" name="object 84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8186928" y="2118359"/>
              <a:ext cx="106679" cy="1380744"/>
            </a:xfrm>
            <a:prstGeom prst="rect">
              <a:avLst/>
            </a:prstGeom>
          </p:spPr>
        </p:pic>
        <p:pic>
          <p:nvPicPr>
            <p:cNvPr id="85" name="object 85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671560" y="2340863"/>
              <a:ext cx="106679" cy="1158239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9156192" y="2883408"/>
              <a:ext cx="106679" cy="615696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9637776" y="2566415"/>
              <a:ext cx="109727" cy="932688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6870192" y="2368295"/>
              <a:ext cx="106679" cy="1130808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7351776" y="1883663"/>
              <a:ext cx="109727" cy="1615439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7836408" y="2237231"/>
              <a:ext cx="109727" cy="1261872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8321040" y="2343911"/>
              <a:ext cx="106679" cy="1155191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8805672" y="1917191"/>
              <a:ext cx="106679" cy="1581912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9287255" y="2633472"/>
              <a:ext cx="109727" cy="865631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9771888" y="2270759"/>
              <a:ext cx="109727" cy="1228344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7004304" y="2045207"/>
              <a:ext cx="106679" cy="1453896"/>
            </a:xfrm>
            <a:prstGeom prst="rect">
              <a:avLst/>
            </a:prstGeom>
          </p:spPr>
        </p:pic>
        <p:pic>
          <p:nvPicPr>
            <p:cNvPr id="96" name="object 96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7485888" y="2566415"/>
              <a:ext cx="109727" cy="932688"/>
            </a:xfrm>
            <a:prstGeom prst="rect">
              <a:avLst/>
            </a:prstGeom>
          </p:spPr>
        </p:pic>
        <p:pic>
          <p:nvPicPr>
            <p:cNvPr id="97" name="object 97" descr="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7970520" y="2737103"/>
              <a:ext cx="109727" cy="762000"/>
            </a:xfrm>
            <a:prstGeom prst="rect">
              <a:avLst/>
            </a:prstGeom>
          </p:spPr>
        </p:pic>
        <p:pic>
          <p:nvPicPr>
            <p:cNvPr id="98" name="object 98" descr="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8455152" y="2444495"/>
              <a:ext cx="106679" cy="1054608"/>
            </a:xfrm>
            <a:prstGeom prst="rect">
              <a:avLst/>
            </a:prstGeom>
          </p:spPr>
        </p:pic>
        <p:pic>
          <p:nvPicPr>
            <p:cNvPr id="99" name="object 99" descr="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8939784" y="2447543"/>
              <a:ext cx="106679" cy="1051560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9421368" y="2682239"/>
              <a:ext cx="109727" cy="816863"/>
            </a:xfrm>
            <a:prstGeom prst="rect">
              <a:avLst/>
            </a:prstGeom>
          </p:spPr>
        </p:pic>
        <p:pic>
          <p:nvPicPr>
            <p:cNvPr id="101" name="object 101" descr="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9906000" y="2883408"/>
              <a:ext cx="109727" cy="615696"/>
            </a:xfrm>
            <a:prstGeom prst="rect">
              <a:avLst/>
            </a:prstGeom>
          </p:spPr>
        </p:pic>
        <p:sp>
          <p:nvSpPr>
            <p:cNvPr id="102" name="object 102" descr=""/>
            <p:cNvSpPr/>
            <p:nvPr/>
          </p:nvSpPr>
          <p:spPr>
            <a:xfrm>
              <a:off x="6681216" y="3499103"/>
              <a:ext cx="3386454" cy="0"/>
            </a:xfrm>
            <a:custGeom>
              <a:avLst/>
              <a:gdLst/>
              <a:ahLst/>
              <a:cxnLst/>
              <a:rect l="l" t="t" r="r" b="b"/>
              <a:pathLst>
                <a:path w="3386454" h="0">
                  <a:moveTo>
                    <a:pt x="0" y="0"/>
                  </a:moveTo>
                  <a:lnTo>
                    <a:pt x="3386328" y="0"/>
                  </a:lnTo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3" name="object 103" descr=""/>
          <p:cNvSpPr txBox="1"/>
          <p:nvPr/>
        </p:nvSpPr>
        <p:spPr>
          <a:xfrm>
            <a:off x="6051803" y="1542084"/>
            <a:ext cx="538480" cy="20294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R="5080">
              <a:lnSpc>
                <a:spcPct val="121700"/>
              </a:lnSpc>
              <a:spcBef>
                <a:spcPts val="9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R35,500.00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R35,000.00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R34,500.00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R34,000.00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R33,500.00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R33,000.00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R32,500.00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R32,000.00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R31,500.00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R31,000.00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R30,500.00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R30,000.00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4" name="object 104" descr=""/>
          <p:cNvSpPr txBox="1"/>
          <p:nvPr/>
        </p:nvSpPr>
        <p:spPr>
          <a:xfrm>
            <a:off x="6815581" y="3555619"/>
            <a:ext cx="23241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Mon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5" name="object 105" descr=""/>
          <p:cNvSpPr txBox="1"/>
          <p:nvPr/>
        </p:nvSpPr>
        <p:spPr>
          <a:xfrm>
            <a:off x="7322566" y="3555619"/>
            <a:ext cx="1866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Tue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6" name="object 106" descr=""/>
          <p:cNvSpPr txBox="1"/>
          <p:nvPr/>
        </p:nvSpPr>
        <p:spPr>
          <a:xfrm>
            <a:off x="7783321" y="3555619"/>
            <a:ext cx="23177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Wed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7" name="object 107" descr=""/>
          <p:cNvSpPr txBox="1"/>
          <p:nvPr/>
        </p:nvSpPr>
        <p:spPr>
          <a:xfrm>
            <a:off x="8289035" y="3555619"/>
            <a:ext cx="18923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Thu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8" name="object 108" descr=""/>
          <p:cNvSpPr txBox="1"/>
          <p:nvPr/>
        </p:nvSpPr>
        <p:spPr>
          <a:xfrm>
            <a:off x="8801734" y="3555619"/>
            <a:ext cx="13081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Fri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09" name="object 109" descr=""/>
          <p:cNvSpPr txBox="1"/>
          <p:nvPr/>
        </p:nvSpPr>
        <p:spPr>
          <a:xfrm>
            <a:off x="9272269" y="3555619"/>
            <a:ext cx="15875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Sat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10" name="object 110" descr=""/>
          <p:cNvSpPr txBox="1"/>
          <p:nvPr/>
        </p:nvSpPr>
        <p:spPr>
          <a:xfrm>
            <a:off x="9742678" y="3555619"/>
            <a:ext cx="1866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Sun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11" name="object 111" descr=""/>
          <p:cNvPicPr/>
          <p:nvPr/>
        </p:nvPicPr>
        <p:blipFill>
          <a:blip r:embed="rId85" cstate="print"/>
          <a:stretch>
            <a:fillRect/>
          </a:stretch>
        </p:blipFill>
        <p:spPr>
          <a:xfrm>
            <a:off x="8007095" y="1347177"/>
            <a:ext cx="3604132" cy="473748"/>
          </a:xfrm>
          <a:prstGeom prst="rect">
            <a:avLst/>
          </a:prstGeom>
        </p:spPr>
      </p:pic>
      <p:sp>
        <p:nvSpPr>
          <p:cNvPr id="112" name="object 112" descr=""/>
          <p:cNvSpPr txBox="1"/>
          <p:nvPr/>
        </p:nvSpPr>
        <p:spPr>
          <a:xfrm>
            <a:off x="6679692" y="1396364"/>
            <a:ext cx="4787265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  <a:tabLst>
                <a:tab pos="1475740" algn="l"/>
              </a:tabLst>
            </a:pPr>
            <a:r>
              <a:rPr dirty="0" u="sng" sz="1600" b="1">
                <a:solidFill>
                  <a:srgbClr val="F1F1F1"/>
                </a:solidFill>
                <a:uFill>
                  <a:solidFill>
                    <a:srgbClr val="F1F1F1"/>
                  </a:solidFill>
                </a:uFill>
                <a:latin typeface="Calibri"/>
                <a:cs typeface="Calibri"/>
              </a:rPr>
              <a:t>	</a:t>
            </a:r>
            <a:r>
              <a:rPr dirty="0" sz="1600" spc="75" b="1">
                <a:solidFill>
                  <a:srgbClr val="F1F1F1"/>
                </a:solidFill>
                <a:latin typeface="Calibri"/>
                <a:cs typeface="Calibri"/>
              </a:rPr>
              <a:t>Revenue</a:t>
            </a:r>
            <a:r>
              <a:rPr dirty="0" sz="1600" spc="204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1F1F1"/>
                </a:solidFill>
                <a:latin typeface="Calibri"/>
                <a:cs typeface="Calibri"/>
              </a:rPr>
              <a:t>of</a:t>
            </a:r>
            <a:r>
              <a:rPr dirty="0" sz="1600" spc="229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60" b="1">
                <a:solidFill>
                  <a:srgbClr val="F1F1F1"/>
                </a:solidFill>
                <a:latin typeface="Calibri"/>
                <a:cs typeface="Calibri"/>
              </a:rPr>
              <a:t>store</a:t>
            </a:r>
            <a:r>
              <a:rPr dirty="0" sz="1600" spc="26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70" b="1">
                <a:solidFill>
                  <a:srgbClr val="F1F1F1"/>
                </a:solidFill>
                <a:latin typeface="Calibri"/>
                <a:cs typeface="Calibri"/>
              </a:rPr>
              <a:t>location</a:t>
            </a:r>
            <a:r>
              <a:rPr dirty="0" sz="1600" spc="28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1F1F1"/>
                </a:solidFill>
                <a:latin typeface="Calibri"/>
                <a:cs typeface="Calibri"/>
              </a:rPr>
              <a:t>by</a:t>
            </a:r>
            <a:r>
              <a:rPr dirty="0" sz="1600" spc="21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50" b="1">
                <a:solidFill>
                  <a:srgbClr val="F1F1F1"/>
                </a:solidFill>
                <a:latin typeface="Calibri"/>
                <a:cs typeface="Calibri"/>
              </a:rPr>
              <a:t>week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113" name="object 113" descr=""/>
          <p:cNvGrpSpPr/>
          <p:nvPr/>
        </p:nvGrpSpPr>
        <p:grpSpPr>
          <a:xfrm>
            <a:off x="10689335" y="2660904"/>
            <a:ext cx="64135" cy="490855"/>
            <a:chOff x="10689335" y="2660904"/>
            <a:chExt cx="64135" cy="490855"/>
          </a:xfrm>
        </p:grpSpPr>
        <p:pic>
          <p:nvPicPr>
            <p:cNvPr id="114" name="object 114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10689335" y="2660904"/>
              <a:ext cx="64007" cy="64008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10689335" y="2874264"/>
              <a:ext cx="64007" cy="64008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10689335" y="3090672"/>
              <a:ext cx="64007" cy="60960"/>
            </a:xfrm>
            <a:prstGeom prst="rect">
              <a:avLst/>
            </a:prstGeom>
          </p:spPr>
        </p:pic>
      </p:grpSp>
      <p:sp>
        <p:nvSpPr>
          <p:cNvPr id="117" name="object 117" descr=""/>
          <p:cNvSpPr txBox="1"/>
          <p:nvPr/>
        </p:nvSpPr>
        <p:spPr>
          <a:xfrm>
            <a:off x="10782045" y="2523540"/>
            <a:ext cx="845185" cy="66865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70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Astoria</a:t>
            </a:r>
            <a:endParaRPr sz="900">
              <a:latin typeface="Calibri"/>
              <a:cs typeface="Calibri"/>
            </a:endParaRPr>
          </a:p>
          <a:p>
            <a:pPr marR="5080">
              <a:lnSpc>
                <a:spcPts val="1689"/>
              </a:lnSpc>
              <a:spcBef>
                <a:spcPts val="95"/>
              </a:spcBef>
            </a:pP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Hell's</a:t>
            </a:r>
            <a:r>
              <a:rPr dirty="0" sz="900" spc="-3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Kitchen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Lower</a:t>
            </a:r>
            <a:r>
              <a:rPr dirty="0" sz="900" spc="-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Manhattan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18" name="object 118" descr=""/>
          <p:cNvGrpSpPr/>
          <p:nvPr/>
        </p:nvGrpSpPr>
        <p:grpSpPr>
          <a:xfrm>
            <a:off x="539495" y="4267200"/>
            <a:ext cx="5151120" cy="2420620"/>
            <a:chOff x="539495" y="4267200"/>
            <a:chExt cx="5151120" cy="2420620"/>
          </a:xfrm>
        </p:grpSpPr>
        <p:pic>
          <p:nvPicPr>
            <p:cNvPr id="119" name="object 119" descr="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539495" y="4267200"/>
              <a:ext cx="5151120" cy="2420112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2499360" y="4727498"/>
              <a:ext cx="1004125" cy="1446022"/>
            </a:xfrm>
            <a:prstGeom prst="rect">
              <a:avLst/>
            </a:prstGeom>
          </p:spPr>
        </p:pic>
        <p:pic>
          <p:nvPicPr>
            <p:cNvPr id="121" name="object 121" descr="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1716023" y="5617463"/>
              <a:ext cx="1671574" cy="1004125"/>
            </a:xfrm>
            <a:prstGeom prst="rect">
              <a:avLst/>
            </a:prstGeom>
          </p:spPr>
        </p:pic>
        <p:pic>
          <p:nvPicPr>
            <p:cNvPr id="122" name="object 122" descr="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1609343" y="4727397"/>
              <a:ext cx="1007160" cy="1430909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670510" y="4769230"/>
              <a:ext cx="1778174" cy="1778277"/>
            </a:xfrm>
            <a:prstGeom prst="rect">
              <a:avLst/>
            </a:prstGeom>
          </p:spPr>
        </p:pic>
      </p:grpSp>
      <p:sp>
        <p:nvSpPr>
          <p:cNvPr id="124" name="object 124" descr=""/>
          <p:cNvSpPr txBox="1"/>
          <p:nvPr/>
        </p:nvSpPr>
        <p:spPr>
          <a:xfrm>
            <a:off x="2637789" y="5348427"/>
            <a:ext cx="611505" cy="16510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R232,243.91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5" name="object 125" descr=""/>
          <p:cNvSpPr txBox="1"/>
          <p:nvPr/>
        </p:nvSpPr>
        <p:spPr>
          <a:xfrm>
            <a:off x="2248916" y="6017158"/>
            <a:ext cx="61404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R236,511.17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26" name="object 126" descr=""/>
          <p:cNvSpPr txBox="1"/>
          <p:nvPr/>
        </p:nvSpPr>
        <p:spPr>
          <a:xfrm>
            <a:off x="1871217" y="5345048"/>
            <a:ext cx="61150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R230,057.25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27" name="object 127" descr=""/>
          <p:cNvPicPr/>
          <p:nvPr/>
        </p:nvPicPr>
        <p:blipFill>
          <a:blip r:embed="rId91" cstate="print"/>
          <a:stretch>
            <a:fillRect/>
          </a:stretch>
        </p:blipFill>
        <p:spPr>
          <a:xfrm>
            <a:off x="1719072" y="4288561"/>
            <a:ext cx="2781046" cy="476859"/>
          </a:xfrm>
          <a:prstGeom prst="rect">
            <a:avLst/>
          </a:prstGeom>
        </p:spPr>
      </p:pic>
      <p:sp>
        <p:nvSpPr>
          <p:cNvPr id="128" name="object 128" descr=""/>
          <p:cNvSpPr txBox="1"/>
          <p:nvPr/>
        </p:nvSpPr>
        <p:spPr>
          <a:xfrm>
            <a:off x="1854200" y="4339285"/>
            <a:ext cx="2501265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75" b="1">
                <a:solidFill>
                  <a:srgbClr val="F1F1F1"/>
                </a:solidFill>
                <a:latin typeface="Calibri"/>
                <a:cs typeface="Calibri"/>
              </a:rPr>
              <a:t>Revenue</a:t>
            </a:r>
            <a:r>
              <a:rPr dirty="0" sz="1600" spc="19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1F1F1"/>
                </a:solidFill>
                <a:latin typeface="Calibri"/>
                <a:cs typeface="Calibri"/>
              </a:rPr>
              <a:t>by</a:t>
            </a:r>
            <a:r>
              <a:rPr dirty="0" sz="1600" spc="20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60" b="1">
                <a:solidFill>
                  <a:srgbClr val="F1F1F1"/>
                </a:solidFill>
                <a:latin typeface="Calibri"/>
                <a:cs typeface="Calibri"/>
              </a:rPr>
              <a:t>store</a:t>
            </a:r>
            <a:r>
              <a:rPr dirty="0" sz="1600" spc="24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60" b="1">
                <a:solidFill>
                  <a:srgbClr val="F1F1F1"/>
                </a:solidFill>
                <a:latin typeface="Calibri"/>
                <a:cs typeface="Calibri"/>
              </a:rPr>
              <a:t>location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29" name="object 129" descr="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4639055" y="5413247"/>
            <a:ext cx="64008" cy="60959"/>
          </a:xfrm>
          <a:prstGeom prst="rect">
            <a:avLst/>
          </a:prstGeom>
        </p:spPr>
      </p:pic>
      <p:sp>
        <p:nvSpPr>
          <p:cNvPr id="130" name="object 130" descr=""/>
          <p:cNvSpPr txBox="1"/>
          <p:nvPr/>
        </p:nvSpPr>
        <p:spPr>
          <a:xfrm>
            <a:off x="4718050" y="5351779"/>
            <a:ext cx="3556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Astoria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1" name="object 131" descr=""/>
          <p:cNvGrpSpPr/>
          <p:nvPr/>
        </p:nvGrpSpPr>
        <p:grpSpPr>
          <a:xfrm>
            <a:off x="4639055" y="5626608"/>
            <a:ext cx="64135" cy="277495"/>
            <a:chOff x="4639055" y="5626608"/>
            <a:chExt cx="64135" cy="277495"/>
          </a:xfrm>
        </p:grpSpPr>
        <p:pic>
          <p:nvPicPr>
            <p:cNvPr id="132" name="object 132" descr="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4639055" y="5626608"/>
              <a:ext cx="64008" cy="64008"/>
            </a:xfrm>
            <a:prstGeom prst="rect">
              <a:avLst/>
            </a:prstGeom>
          </p:spPr>
        </p:pic>
        <p:pic>
          <p:nvPicPr>
            <p:cNvPr id="133" name="object 133" descr="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4639055" y="5839968"/>
              <a:ext cx="64008" cy="64008"/>
            </a:xfrm>
            <a:prstGeom prst="rect">
              <a:avLst/>
            </a:prstGeom>
          </p:spPr>
        </p:pic>
      </p:grpSp>
      <p:sp>
        <p:nvSpPr>
          <p:cNvPr id="134" name="object 134" descr=""/>
          <p:cNvSpPr txBox="1"/>
          <p:nvPr/>
        </p:nvSpPr>
        <p:spPr>
          <a:xfrm>
            <a:off x="4718050" y="5490464"/>
            <a:ext cx="857885" cy="4546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400"/>
              </a:lnSpc>
              <a:spcBef>
                <a:spcPts val="95"/>
              </a:spcBef>
            </a:pP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Hell's</a:t>
            </a:r>
            <a:r>
              <a:rPr dirty="0" sz="900" spc="-3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Kitchen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Lower</a:t>
            </a:r>
            <a:r>
              <a:rPr dirty="0" sz="900" spc="-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Manhattan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5" name="object 135" descr=""/>
          <p:cNvGrpSpPr/>
          <p:nvPr/>
        </p:nvGrpSpPr>
        <p:grpSpPr>
          <a:xfrm>
            <a:off x="5891784" y="4267200"/>
            <a:ext cx="5849620" cy="2420620"/>
            <a:chOff x="5891784" y="4267200"/>
            <a:chExt cx="5849620" cy="2420620"/>
          </a:xfrm>
        </p:grpSpPr>
        <p:pic>
          <p:nvPicPr>
            <p:cNvPr id="136" name="object 136" descr="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5891784" y="4267200"/>
              <a:ext cx="5849112" cy="2420112"/>
            </a:xfrm>
            <a:prstGeom prst="rect">
              <a:avLst/>
            </a:prstGeom>
          </p:spPr>
        </p:pic>
        <p:sp>
          <p:nvSpPr>
            <p:cNvPr id="137" name="object 137" descr=""/>
            <p:cNvSpPr/>
            <p:nvPr/>
          </p:nvSpPr>
          <p:spPr>
            <a:xfrm>
              <a:off x="6661404" y="4768595"/>
              <a:ext cx="4194175" cy="1445260"/>
            </a:xfrm>
            <a:custGeom>
              <a:avLst/>
              <a:gdLst/>
              <a:ahLst/>
              <a:cxnLst/>
              <a:rect l="l" t="t" r="r" b="b"/>
              <a:pathLst>
                <a:path w="4194175" h="1445260">
                  <a:moveTo>
                    <a:pt x="0" y="1444752"/>
                  </a:moveTo>
                  <a:lnTo>
                    <a:pt x="4194048" y="1444752"/>
                  </a:lnTo>
                </a:path>
                <a:path w="4194175" h="1445260">
                  <a:moveTo>
                    <a:pt x="0" y="1261871"/>
                  </a:moveTo>
                  <a:lnTo>
                    <a:pt x="4194048" y="1261871"/>
                  </a:lnTo>
                </a:path>
                <a:path w="4194175" h="1445260">
                  <a:moveTo>
                    <a:pt x="0" y="1082039"/>
                  </a:moveTo>
                  <a:lnTo>
                    <a:pt x="4194048" y="1082039"/>
                  </a:lnTo>
                </a:path>
                <a:path w="4194175" h="1445260">
                  <a:moveTo>
                    <a:pt x="0" y="902207"/>
                  </a:moveTo>
                  <a:lnTo>
                    <a:pt x="4194048" y="902207"/>
                  </a:lnTo>
                </a:path>
                <a:path w="4194175" h="1445260">
                  <a:moveTo>
                    <a:pt x="0" y="722375"/>
                  </a:moveTo>
                  <a:lnTo>
                    <a:pt x="4194048" y="722375"/>
                  </a:lnTo>
                </a:path>
                <a:path w="4194175" h="1445260">
                  <a:moveTo>
                    <a:pt x="0" y="542543"/>
                  </a:moveTo>
                  <a:lnTo>
                    <a:pt x="4194048" y="542543"/>
                  </a:lnTo>
                </a:path>
                <a:path w="4194175" h="1445260">
                  <a:moveTo>
                    <a:pt x="0" y="362711"/>
                  </a:moveTo>
                  <a:lnTo>
                    <a:pt x="4194048" y="362711"/>
                  </a:lnTo>
                </a:path>
                <a:path w="4194175" h="1445260">
                  <a:moveTo>
                    <a:pt x="0" y="179831"/>
                  </a:moveTo>
                  <a:lnTo>
                    <a:pt x="4194048" y="179831"/>
                  </a:lnTo>
                </a:path>
                <a:path w="4194175" h="1445260">
                  <a:moveTo>
                    <a:pt x="0" y="0"/>
                  </a:moveTo>
                  <a:lnTo>
                    <a:pt x="4194048" y="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8" name="object 138" descr="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6757416" y="5782055"/>
              <a:ext cx="428002" cy="618744"/>
            </a:xfrm>
            <a:prstGeom prst="rect">
              <a:avLst/>
            </a:prstGeom>
          </p:spPr>
        </p:pic>
        <p:pic>
          <p:nvPicPr>
            <p:cNvPr id="139" name="object 139" descr="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8156448" y="5919216"/>
              <a:ext cx="428002" cy="481584"/>
            </a:xfrm>
            <a:prstGeom prst="rect">
              <a:avLst/>
            </a:prstGeom>
          </p:spPr>
        </p:pic>
        <p:pic>
          <p:nvPicPr>
            <p:cNvPr id="140" name="object 140" descr=""/>
            <p:cNvPicPr/>
            <p:nvPr/>
          </p:nvPicPr>
          <p:blipFill>
            <a:blip r:embed="rId98" cstate="print"/>
            <a:stretch>
              <a:fillRect/>
            </a:stretch>
          </p:blipFill>
          <p:spPr>
            <a:xfrm>
              <a:off x="9552432" y="5864352"/>
              <a:ext cx="431126" cy="536448"/>
            </a:xfrm>
            <a:prstGeom prst="rect">
              <a:avLst/>
            </a:prstGeom>
          </p:spPr>
        </p:pic>
        <p:pic>
          <p:nvPicPr>
            <p:cNvPr id="141" name="object 141" descr=""/>
            <p:cNvPicPr/>
            <p:nvPr/>
          </p:nvPicPr>
          <p:blipFill>
            <a:blip r:embed="rId99" cstate="print"/>
            <a:stretch>
              <a:fillRect/>
            </a:stretch>
          </p:blipFill>
          <p:spPr>
            <a:xfrm>
              <a:off x="7144512" y="5910072"/>
              <a:ext cx="428002" cy="490728"/>
            </a:xfrm>
            <a:prstGeom prst="rect">
              <a:avLst/>
            </a:prstGeom>
          </p:spPr>
        </p:pic>
        <p:pic>
          <p:nvPicPr>
            <p:cNvPr id="142" name="object 142" descr=""/>
            <p:cNvPicPr/>
            <p:nvPr/>
          </p:nvPicPr>
          <p:blipFill>
            <a:blip r:embed="rId100" cstate="print"/>
            <a:stretch>
              <a:fillRect/>
            </a:stretch>
          </p:blipFill>
          <p:spPr>
            <a:xfrm>
              <a:off x="8543544" y="6007607"/>
              <a:ext cx="428002" cy="393192"/>
            </a:xfrm>
            <a:prstGeom prst="rect">
              <a:avLst/>
            </a:prstGeom>
          </p:spPr>
        </p:pic>
        <p:pic>
          <p:nvPicPr>
            <p:cNvPr id="143" name="object 143" descr=""/>
            <p:cNvPicPr/>
            <p:nvPr/>
          </p:nvPicPr>
          <p:blipFill>
            <a:blip r:embed="rId101" cstate="print"/>
            <a:stretch>
              <a:fillRect/>
            </a:stretch>
          </p:blipFill>
          <p:spPr>
            <a:xfrm>
              <a:off x="9939528" y="6178295"/>
              <a:ext cx="431126" cy="222504"/>
            </a:xfrm>
            <a:prstGeom prst="rect">
              <a:avLst/>
            </a:prstGeom>
          </p:spPr>
        </p:pic>
        <p:pic>
          <p:nvPicPr>
            <p:cNvPr id="144" name="object 144" descr=""/>
            <p:cNvPicPr/>
            <p:nvPr/>
          </p:nvPicPr>
          <p:blipFill>
            <a:blip r:embed="rId102" cstate="print"/>
            <a:stretch>
              <a:fillRect/>
            </a:stretch>
          </p:blipFill>
          <p:spPr>
            <a:xfrm>
              <a:off x="7531608" y="5260847"/>
              <a:ext cx="428002" cy="1139952"/>
            </a:xfrm>
            <a:prstGeom prst="rect">
              <a:avLst/>
            </a:prstGeom>
          </p:spPr>
        </p:pic>
        <p:pic>
          <p:nvPicPr>
            <p:cNvPr id="145" name="object 145" descr=""/>
            <p:cNvPicPr/>
            <p:nvPr/>
          </p:nvPicPr>
          <p:blipFill>
            <a:blip r:embed="rId103" cstate="print"/>
            <a:stretch>
              <a:fillRect/>
            </a:stretch>
          </p:blipFill>
          <p:spPr>
            <a:xfrm>
              <a:off x="8930640" y="4989626"/>
              <a:ext cx="428002" cy="1411173"/>
            </a:xfrm>
            <a:prstGeom prst="rect">
              <a:avLst/>
            </a:prstGeom>
          </p:spPr>
        </p:pic>
        <p:pic>
          <p:nvPicPr>
            <p:cNvPr id="146" name="object 146" descr=""/>
            <p:cNvPicPr/>
            <p:nvPr/>
          </p:nvPicPr>
          <p:blipFill>
            <a:blip r:embed="rId104" cstate="print"/>
            <a:stretch>
              <a:fillRect/>
            </a:stretch>
          </p:blipFill>
          <p:spPr>
            <a:xfrm>
              <a:off x="10326624" y="4934775"/>
              <a:ext cx="431126" cy="1466024"/>
            </a:xfrm>
            <a:prstGeom prst="rect">
              <a:avLst/>
            </a:prstGeom>
          </p:spPr>
        </p:pic>
        <p:pic>
          <p:nvPicPr>
            <p:cNvPr id="147" name="object 147" descr=""/>
            <p:cNvPicPr/>
            <p:nvPr/>
          </p:nvPicPr>
          <p:blipFill>
            <a:blip r:embed="rId105" cstate="print"/>
            <a:stretch>
              <a:fillRect/>
            </a:stretch>
          </p:blipFill>
          <p:spPr>
            <a:xfrm>
              <a:off x="6818376" y="5824727"/>
              <a:ext cx="310896" cy="566928"/>
            </a:xfrm>
            <a:prstGeom prst="rect">
              <a:avLst/>
            </a:prstGeom>
          </p:spPr>
        </p:pic>
        <p:pic>
          <p:nvPicPr>
            <p:cNvPr id="148" name="object 148" descr=""/>
            <p:cNvPicPr/>
            <p:nvPr/>
          </p:nvPicPr>
          <p:blipFill>
            <a:blip r:embed="rId106" cstate="print"/>
            <a:stretch>
              <a:fillRect/>
            </a:stretch>
          </p:blipFill>
          <p:spPr>
            <a:xfrm>
              <a:off x="8217408" y="5961888"/>
              <a:ext cx="310896" cy="429768"/>
            </a:xfrm>
            <a:prstGeom prst="rect">
              <a:avLst/>
            </a:prstGeom>
          </p:spPr>
        </p:pic>
        <p:pic>
          <p:nvPicPr>
            <p:cNvPr id="149" name="object 149" descr=""/>
            <p:cNvPicPr/>
            <p:nvPr/>
          </p:nvPicPr>
          <p:blipFill>
            <a:blip r:embed="rId107" cstate="print"/>
            <a:stretch>
              <a:fillRect/>
            </a:stretch>
          </p:blipFill>
          <p:spPr>
            <a:xfrm>
              <a:off x="9613392" y="5907023"/>
              <a:ext cx="313944" cy="484631"/>
            </a:xfrm>
            <a:prstGeom prst="rect">
              <a:avLst/>
            </a:prstGeom>
          </p:spPr>
        </p:pic>
        <p:pic>
          <p:nvPicPr>
            <p:cNvPr id="150" name="object 150" descr=""/>
            <p:cNvPicPr/>
            <p:nvPr/>
          </p:nvPicPr>
          <p:blipFill>
            <a:blip r:embed="rId108" cstate="print"/>
            <a:stretch>
              <a:fillRect/>
            </a:stretch>
          </p:blipFill>
          <p:spPr>
            <a:xfrm>
              <a:off x="7205472" y="5952744"/>
              <a:ext cx="310896" cy="438912"/>
            </a:xfrm>
            <a:prstGeom prst="rect">
              <a:avLst/>
            </a:prstGeom>
          </p:spPr>
        </p:pic>
        <p:pic>
          <p:nvPicPr>
            <p:cNvPr id="151" name="object 151" descr=""/>
            <p:cNvPicPr/>
            <p:nvPr/>
          </p:nvPicPr>
          <p:blipFill>
            <a:blip r:embed="rId109" cstate="print"/>
            <a:stretch>
              <a:fillRect/>
            </a:stretch>
          </p:blipFill>
          <p:spPr>
            <a:xfrm>
              <a:off x="8604504" y="6050279"/>
              <a:ext cx="310896" cy="341375"/>
            </a:xfrm>
            <a:prstGeom prst="rect">
              <a:avLst/>
            </a:prstGeom>
          </p:spPr>
        </p:pic>
        <p:pic>
          <p:nvPicPr>
            <p:cNvPr id="152" name="object 152" descr=""/>
            <p:cNvPicPr/>
            <p:nvPr/>
          </p:nvPicPr>
          <p:blipFill>
            <a:blip r:embed="rId110" cstate="print"/>
            <a:stretch>
              <a:fillRect/>
            </a:stretch>
          </p:blipFill>
          <p:spPr>
            <a:xfrm>
              <a:off x="10000488" y="6220967"/>
              <a:ext cx="313944" cy="170687"/>
            </a:xfrm>
            <a:prstGeom prst="rect">
              <a:avLst/>
            </a:prstGeom>
          </p:spPr>
        </p:pic>
        <p:pic>
          <p:nvPicPr>
            <p:cNvPr id="153" name="object 153" descr=""/>
            <p:cNvPicPr/>
            <p:nvPr/>
          </p:nvPicPr>
          <p:blipFill>
            <a:blip r:embed="rId111" cstate="print"/>
            <a:stretch>
              <a:fillRect/>
            </a:stretch>
          </p:blipFill>
          <p:spPr>
            <a:xfrm>
              <a:off x="7592568" y="5303519"/>
              <a:ext cx="310896" cy="1088136"/>
            </a:xfrm>
            <a:prstGeom prst="rect">
              <a:avLst/>
            </a:prstGeom>
          </p:spPr>
        </p:pic>
        <p:pic>
          <p:nvPicPr>
            <p:cNvPr id="154" name="object 154" descr=""/>
            <p:cNvPicPr/>
            <p:nvPr/>
          </p:nvPicPr>
          <p:blipFill>
            <a:blip r:embed="rId112" cstate="print"/>
            <a:stretch>
              <a:fillRect/>
            </a:stretch>
          </p:blipFill>
          <p:spPr>
            <a:xfrm>
              <a:off x="8991600" y="5032248"/>
              <a:ext cx="310896" cy="1359408"/>
            </a:xfrm>
            <a:prstGeom prst="rect">
              <a:avLst/>
            </a:prstGeom>
          </p:spPr>
        </p:pic>
        <p:pic>
          <p:nvPicPr>
            <p:cNvPr id="155" name="object 155" descr=""/>
            <p:cNvPicPr/>
            <p:nvPr/>
          </p:nvPicPr>
          <p:blipFill>
            <a:blip r:embed="rId113" cstate="print"/>
            <a:stretch>
              <a:fillRect/>
            </a:stretch>
          </p:blipFill>
          <p:spPr>
            <a:xfrm>
              <a:off x="10387584" y="4977383"/>
              <a:ext cx="313944" cy="1414271"/>
            </a:xfrm>
            <a:prstGeom prst="rect">
              <a:avLst/>
            </a:prstGeom>
          </p:spPr>
        </p:pic>
        <p:sp>
          <p:nvSpPr>
            <p:cNvPr id="156" name="object 156" descr=""/>
            <p:cNvSpPr/>
            <p:nvPr/>
          </p:nvSpPr>
          <p:spPr>
            <a:xfrm>
              <a:off x="6662928" y="6391655"/>
              <a:ext cx="4194175" cy="0"/>
            </a:xfrm>
            <a:custGeom>
              <a:avLst/>
              <a:gdLst/>
              <a:ahLst/>
              <a:cxnLst/>
              <a:rect l="l" t="t" r="r" b="b"/>
              <a:pathLst>
                <a:path w="4194175" h="0">
                  <a:moveTo>
                    <a:pt x="0" y="0"/>
                  </a:moveTo>
                  <a:lnTo>
                    <a:pt x="4194048" y="0"/>
                  </a:lnTo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7" name="object 157" descr=""/>
          <p:cNvSpPr txBox="1"/>
          <p:nvPr/>
        </p:nvSpPr>
        <p:spPr>
          <a:xfrm>
            <a:off x="5962650" y="4635169"/>
            <a:ext cx="609600" cy="18300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2700" marR="5715">
              <a:lnSpc>
                <a:spcPct val="131600"/>
              </a:lnSpc>
              <a:spcBef>
                <a:spcPts val="9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R180,000.00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R160,000.00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R140,000.00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R120,000.00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R100,000.00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R80,000.00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R60,000.00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R40,000.00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R20,000.00</a:t>
            </a:r>
            <a:endParaRPr sz="9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34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R0.00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8" name="object 158" descr=""/>
          <p:cNvSpPr txBox="1"/>
          <p:nvPr/>
        </p:nvSpPr>
        <p:spPr>
          <a:xfrm>
            <a:off x="7185406" y="6449364"/>
            <a:ext cx="35560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Astoria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59" name="object 159" descr=""/>
          <p:cNvSpPr txBox="1"/>
          <p:nvPr/>
        </p:nvSpPr>
        <p:spPr>
          <a:xfrm>
            <a:off x="8436102" y="6449364"/>
            <a:ext cx="65278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Hell's</a:t>
            </a:r>
            <a:r>
              <a:rPr dirty="0" sz="900" spc="-3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Kitchen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0" name="object 160" descr=""/>
          <p:cNvSpPr txBox="1"/>
          <p:nvPr/>
        </p:nvSpPr>
        <p:spPr>
          <a:xfrm>
            <a:off x="9731502" y="6449364"/>
            <a:ext cx="85788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Lower</a:t>
            </a:r>
            <a:r>
              <a:rPr dirty="0" sz="900" spc="-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Manhattan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61" name="object 161" descr=""/>
          <p:cNvPicPr/>
          <p:nvPr/>
        </p:nvPicPr>
        <p:blipFill>
          <a:blip r:embed="rId114" cstate="print"/>
          <a:stretch>
            <a:fillRect/>
          </a:stretch>
        </p:blipFill>
        <p:spPr>
          <a:xfrm>
            <a:off x="7982711" y="4288561"/>
            <a:ext cx="1656333" cy="476859"/>
          </a:xfrm>
          <a:prstGeom prst="rect">
            <a:avLst/>
          </a:prstGeom>
        </p:spPr>
      </p:pic>
      <p:sp>
        <p:nvSpPr>
          <p:cNvPr id="162" name="object 162" descr=""/>
          <p:cNvSpPr txBox="1"/>
          <p:nvPr/>
        </p:nvSpPr>
        <p:spPr>
          <a:xfrm>
            <a:off x="8119109" y="4339285"/>
            <a:ext cx="137922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70" b="1">
                <a:solidFill>
                  <a:srgbClr val="F1F1F1"/>
                </a:solidFill>
                <a:latin typeface="Calibri"/>
                <a:cs typeface="Calibri"/>
              </a:rPr>
              <a:t>Daily</a:t>
            </a:r>
            <a:r>
              <a:rPr dirty="0" sz="1600" spc="21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65" b="1">
                <a:solidFill>
                  <a:srgbClr val="F1F1F1"/>
                </a:solidFill>
                <a:latin typeface="Calibri"/>
                <a:cs typeface="Calibri"/>
              </a:rPr>
              <a:t>Revenue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163" name="object 163" descr=""/>
          <p:cNvPicPr/>
          <p:nvPr/>
        </p:nvPicPr>
        <p:blipFill>
          <a:blip r:embed="rId92" cstate="print"/>
          <a:stretch>
            <a:fillRect/>
          </a:stretch>
        </p:blipFill>
        <p:spPr>
          <a:xfrm>
            <a:off x="11055095" y="5413247"/>
            <a:ext cx="64007" cy="60959"/>
          </a:xfrm>
          <a:prstGeom prst="rect">
            <a:avLst/>
          </a:prstGeom>
        </p:spPr>
      </p:pic>
      <p:sp>
        <p:nvSpPr>
          <p:cNvPr id="164" name="object 164" descr=""/>
          <p:cNvSpPr txBox="1"/>
          <p:nvPr/>
        </p:nvSpPr>
        <p:spPr>
          <a:xfrm>
            <a:off x="11135614" y="5351779"/>
            <a:ext cx="4921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afternoon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65" name="object 165" descr=""/>
          <p:cNvGrpSpPr/>
          <p:nvPr/>
        </p:nvGrpSpPr>
        <p:grpSpPr>
          <a:xfrm>
            <a:off x="11055095" y="5626608"/>
            <a:ext cx="64135" cy="277495"/>
            <a:chOff x="11055095" y="5626608"/>
            <a:chExt cx="64135" cy="277495"/>
          </a:xfrm>
        </p:grpSpPr>
        <p:pic>
          <p:nvPicPr>
            <p:cNvPr id="166" name="object 166" descr=""/>
            <p:cNvPicPr/>
            <p:nvPr/>
          </p:nvPicPr>
          <p:blipFill>
            <a:blip r:embed="rId115" cstate="print"/>
            <a:stretch>
              <a:fillRect/>
            </a:stretch>
          </p:blipFill>
          <p:spPr>
            <a:xfrm>
              <a:off x="11055095" y="5626608"/>
              <a:ext cx="64007" cy="64008"/>
            </a:xfrm>
            <a:prstGeom prst="rect">
              <a:avLst/>
            </a:prstGeom>
          </p:spPr>
        </p:pic>
        <p:pic>
          <p:nvPicPr>
            <p:cNvPr id="167" name="object 167" descr="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1055095" y="5839968"/>
              <a:ext cx="64007" cy="64008"/>
            </a:xfrm>
            <a:prstGeom prst="rect">
              <a:avLst/>
            </a:prstGeom>
          </p:spPr>
        </p:pic>
      </p:grpSp>
      <p:sp>
        <p:nvSpPr>
          <p:cNvPr id="168" name="object 168" descr=""/>
          <p:cNvSpPr txBox="1"/>
          <p:nvPr/>
        </p:nvSpPr>
        <p:spPr>
          <a:xfrm>
            <a:off x="11135614" y="5490464"/>
            <a:ext cx="418465" cy="45465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56400"/>
              </a:lnSpc>
              <a:spcBef>
                <a:spcPts val="9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Evening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morning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9" name="object 16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5900">
              <a:lnSpc>
                <a:spcPct val="100000"/>
              </a:lnSpc>
              <a:spcBef>
                <a:spcPts val="100"/>
              </a:spcBef>
            </a:pPr>
            <a:r>
              <a:rPr dirty="0"/>
              <a:t>Bright</a:t>
            </a:r>
            <a:r>
              <a:rPr dirty="0" spc="-60"/>
              <a:t> </a:t>
            </a:r>
            <a:r>
              <a:rPr dirty="0"/>
              <a:t>Learn</a:t>
            </a:r>
            <a:r>
              <a:rPr dirty="0" spc="-65"/>
              <a:t> </a:t>
            </a:r>
            <a:r>
              <a:rPr dirty="0" spc="-10"/>
              <a:t>Coffee</a:t>
            </a:r>
          </a:p>
          <a:p>
            <a:pPr marL="215900">
              <a:lnSpc>
                <a:spcPct val="100000"/>
              </a:lnSpc>
            </a:pPr>
            <a:r>
              <a:rPr dirty="0" spc="-10"/>
              <a:t>Analysis:</a:t>
            </a:r>
          </a:p>
        </p:txBody>
      </p:sp>
      <p:sp>
        <p:nvSpPr>
          <p:cNvPr id="170" name="object 170" descr=""/>
          <p:cNvSpPr txBox="1"/>
          <p:nvPr/>
        </p:nvSpPr>
        <p:spPr>
          <a:xfrm>
            <a:off x="540816" y="967232"/>
            <a:ext cx="26466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Revenue</a:t>
            </a:r>
            <a:r>
              <a:rPr dirty="0" sz="1800" spc="-7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analysis</a:t>
            </a:r>
            <a:r>
              <a:rPr dirty="0" sz="1800" spc="-8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Lucida Console"/>
                <a:cs typeface="Lucida Console"/>
              </a:rPr>
              <a:t>by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71" name="object 171" descr=""/>
          <p:cNvSpPr txBox="1"/>
          <p:nvPr/>
        </p:nvSpPr>
        <p:spPr>
          <a:xfrm>
            <a:off x="3300476" y="967232"/>
            <a:ext cx="715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Lucida Console"/>
                <a:cs typeface="Lucida Console"/>
              </a:rPr>
              <a:t>store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172" name="object 172" descr=""/>
          <p:cNvSpPr txBox="1"/>
          <p:nvPr/>
        </p:nvSpPr>
        <p:spPr>
          <a:xfrm>
            <a:off x="528116" y="1333780"/>
            <a:ext cx="4646295" cy="1078230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240"/>
              </a:spcBef>
            </a:pPr>
            <a:r>
              <a:rPr dirty="0" baseline="26234" sz="2700" spc="-30">
                <a:solidFill>
                  <a:srgbClr val="FFFFFF"/>
                </a:solidFill>
                <a:latin typeface="Lucida Console"/>
                <a:cs typeface="Lucida Console"/>
              </a:rPr>
              <a:t>location</a:t>
            </a:r>
            <a:r>
              <a:rPr dirty="0" baseline="26234" sz="2700" spc="-682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600" spc="80" b="1">
                <a:solidFill>
                  <a:srgbClr val="F1F1F1"/>
                </a:solidFill>
                <a:latin typeface="Calibri"/>
                <a:cs typeface="Calibri"/>
              </a:rPr>
              <a:t>Revenue</a:t>
            </a:r>
            <a:r>
              <a:rPr dirty="0" sz="1600" spc="204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1F1F1"/>
                </a:solidFill>
                <a:latin typeface="Calibri"/>
                <a:cs typeface="Calibri"/>
              </a:rPr>
              <a:t>by</a:t>
            </a:r>
            <a:r>
              <a:rPr dirty="0" sz="1600" spc="20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60" b="1">
                <a:solidFill>
                  <a:srgbClr val="F1F1F1"/>
                </a:solidFill>
                <a:latin typeface="Calibri"/>
                <a:cs typeface="Calibri"/>
              </a:rPr>
              <a:t>store</a:t>
            </a:r>
            <a:r>
              <a:rPr dirty="0" sz="1600" spc="25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80" b="1">
                <a:solidFill>
                  <a:srgbClr val="F1F1F1"/>
                </a:solidFill>
                <a:latin typeface="Calibri"/>
                <a:cs typeface="Calibri"/>
              </a:rPr>
              <a:t>locationby</a:t>
            </a:r>
            <a:r>
              <a:rPr dirty="0" sz="1600" spc="254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50" b="1">
                <a:solidFill>
                  <a:srgbClr val="F1F1F1"/>
                </a:solidFill>
                <a:latin typeface="Calibri"/>
                <a:cs typeface="Calibri"/>
              </a:rPr>
              <a:t>month</a:t>
            </a:r>
            <a:endParaRPr sz="1600">
              <a:latin typeface="Calibri"/>
              <a:cs typeface="Calibri"/>
            </a:endParaRPr>
          </a:p>
          <a:p>
            <a:pPr marL="29845">
              <a:lnSpc>
                <a:spcPct val="100000"/>
              </a:lnSpc>
              <a:spcBef>
                <a:spcPts val="8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R60,000.00</a:t>
            </a:r>
            <a:endParaRPr sz="900">
              <a:latin typeface="Calibri"/>
              <a:cs typeface="Calibri"/>
            </a:endParaRPr>
          </a:p>
          <a:p>
            <a:pPr marL="29845" marR="4080510">
              <a:lnSpc>
                <a:spcPts val="2410"/>
              </a:lnSpc>
              <a:spcBef>
                <a:spcPts val="12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R50,000.00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R40,000.00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73" name="object 173" descr=""/>
          <p:cNvSpPr txBox="1"/>
          <p:nvPr/>
        </p:nvSpPr>
        <p:spPr>
          <a:xfrm>
            <a:off x="4956809" y="418338"/>
            <a:ext cx="554545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Coffee</a:t>
            </a:r>
            <a:r>
              <a:rPr dirty="0" sz="180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shop</a:t>
            </a:r>
            <a:r>
              <a:rPr dirty="0" sz="1800" spc="-4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Revenue</a:t>
            </a:r>
            <a:r>
              <a:rPr dirty="0" sz="180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by</a:t>
            </a:r>
            <a:r>
              <a:rPr dirty="0" sz="1800" spc="-4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store</a:t>
            </a:r>
            <a:r>
              <a:rPr dirty="0" sz="180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location</a:t>
            </a:r>
            <a:r>
              <a:rPr dirty="0" sz="1800" spc="-6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Lucida Console"/>
                <a:cs typeface="Lucida Console"/>
              </a:rPr>
              <a:t>by</a:t>
            </a:r>
            <a:endParaRPr sz="1800">
              <a:latin typeface="Lucida Console"/>
              <a:cs typeface="Lucida Console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monthly,</a:t>
            </a:r>
            <a:r>
              <a:rPr dirty="0" sz="1800" spc="-7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weekly</a:t>
            </a:r>
            <a:r>
              <a:rPr dirty="0" sz="1800" spc="-7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dirty="0" sz="1800" spc="-7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Lucida Console"/>
                <a:cs typeface="Lucida Console"/>
              </a:rPr>
              <a:t>Day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155063" y="1335989"/>
            <a:ext cx="2421890" cy="27114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1600" spc="65" b="1">
                <a:solidFill>
                  <a:srgbClr val="F1F1F1"/>
                </a:solidFill>
                <a:latin typeface="Calibri"/>
                <a:cs typeface="Calibri"/>
              </a:rPr>
              <a:t>Sale</a:t>
            </a:r>
            <a:r>
              <a:rPr dirty="0" sz="1600" spc="204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70" b="1">
                <a:solidFill>
                  <a:srgbClr val="F1F1F1"/>
                </a:solidFill>
                <a:latin typeface="Calibri"/>
                <a:cs typeface="Calibri"/>
              </a:rPr>
              <a:t>product</a:t>
            </a:r>
            <a:r>
              <a:rPr dirty="0" sz="1600" spc="22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70" b="1">
                <a:solidFill>
                  <a:srgbClr val="F1F1F1"/>
                </a:solidFill>
                <a:latin typeface="Calibri"/>
                <a:cs typeface="Calibri"/>
              </a:rPr>
              <a:t>perfomance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5361432" y="1929383"/>
            <a:ext cx="60960" cy="920750"/>
            <a:chOff x="5361432" y="1929383"/>
            <a:chExt cx="60960" cy="920750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61432" y="1929383"/>
              <a:ext cx="60960" cy="64008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61432" y="2142743"/>
              <a:ext cx="60960" cy="64008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61432" y="2359151"/>
              <a:ext cx="60960" cy="60960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61432" y="2572511"/>
              <a:ext cx="60960" cy="64008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61432" y="2785872"/>
              <a:ext cx="60960" cy="64008"/>
            </a:xfrm>
            <a:prstGeom prst="rect">
              <a:avLst/>
            </a:prstGeom>
          </p:spPr>
        </p:pic>
      </p:grpSp>
      <p:sp>
        <p:nvSpPr>
          <p:cNvPr id="9" name="object 9" descr=""/>
          <p:cNvSpPr txBox="1"/>
          <p:nvPr/>
        </p:nvSpPr>
        <p:spPr>
          <a:xfrm>
            <a:off x="5438394" y="1792268"/>
            <a:ext cx="906144" cy="10972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276225">
              <a:lnSpc>
                <a:spcPct val="156300"/>
              </a:lnSpc>
              <a:spcBef>
                <a:spcPts val="9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Bakery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Branded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Coffee</a:t>
            </a:r>
            <a:r>
              <a:rPr dirty="0" sz="900" spc="50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Coffee</a:t>
            </a:r>
            <a:r>
              <a:rPr dirty="0" sz="900" spc="-45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beans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Drinking</a:t>
            </a:r>
            <a:r>
              <a:rPr dirty="0" sz="900" spc="-5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Chocolate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361432" y="3002279"/>
            <a:ext cx="60960" cy="60960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5438394" y="2939034"/>
            <a:ext cx="41529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Flavours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361432" y="3215639"/>
            <a:ext cx="60960" cy="490855"/>
            <a:chOff x="5361432" y="3215639"/>
            <a:chExt cx="60960" cy="490855"/>
          </a:xfrm>
        </p:grpSpPr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61432" y="3215639"/>
              <a:ext cx="60960" cy="64008"/>
            </a:xfrm>
            <a:prstGeom prst="rect">
              <a:avLst/>
            </a:prstGeom>
          </p:spPr>
        </p:pic>
        <p:pic>
          <p:nvPicPr>
            <p:cNvPr id="14" name="object 1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61432" y="3428999"/>
              <a:ext cx="60960" cy="64008"/>
            </a:xfrm>
            <a:prstGeom prst="rect">
              <a:avLst/>
            </a:prstGeom>
          </p:spPr>
        </p:pic>
        <p:pic>
          <p:nvPicPr>
            <p:cNvPr id="15" name="object 15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61432" y="3645407"/>
              <a:ext cx="60960" cy="60960"/>
            </a:xfrm>
            <a:prstGeom prst="rect">
              <a:avLst/>
            </a:prstGeom>
          </p:spPr>
        </p:pic>
      </p:grpSp>
      <p:sp>
        <p:nvSpPr>
          <p:cNvPr id="16" name="object 16" descr=""/>
          <p:cNvSpPr txBox="1"/>
          <p:nvPr/>
        </p:nvSpPr>
        <p:spPr>
          <a:xfrm>
            <a:off x="5438394" y="3078276"/>
            <a:ext cx="958215" cy="668655"/>
          </a:xfrm>
          <a:prstGeom prst="rect">
            <a:avLst/>
          </a:prstGeom>
        </p:spPr>
        <p:txBody>
          <a:bodyPr wrap="square" lIns="0" tIns="895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Loose</a:t>
            </a:r>
            <a:r>
              <a:rPr dirty="0" sz="900" spc="-3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Tea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05"/>
              </a:spcBef>
            </a:pPr>
            <a:r>
              <a:rPr dirty="0" sz="900">
                <a:solidFill>
                  <a:srgbClr val="D9D9D9"/>
                </a:solidFill>
                <a:latin typeface="Calibri"/>
                <a:cs typeface="Calibri"/>
              </a:rPr>
              <a:t>Packaged</a:t>
            </a:r>
            <a:r>
              <a:rPr dirty="0" sz="900" spc="-30">
                <a:solidFill>
                  <a:srgbClr val="D9D9D9"/>
                </a:solidFill>
                <a:latin typeface="Calibri"/>
                <a:cs typeface="Calibri"/>
              </a:rPr>
              <a:t> </a:t>
            </a: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Chocolate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10"/>
              </a:spcBef>
            </a:pPr>
            <a:r>
              <a:rPr dirty="0" sz="900" spc="-25">
                <a:solidFill>
                  <a:srgbClr val="D9D9D9"/>
                </a:solidFill>
                <a:latin typeface="Calibri"/>
                <a:cs typeface="Calibri"/>
              </a:rPr>
              <a:t>Tea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510528" y="3934967"/>
            <a:ext cx="5450205" cy="2585085"/>
            <a:chOff x="6510528" y="3934967"/>
            <a:chExt cx="5450205" cy="2585085"/>
          </a:xfrm>
        </p:grpSpPr>
        <p:pic>
          <p:nvPicPr>
            <p:cNvPr id="18" name="object 18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10528" y="3934967"/>
              <a:ext cx="5449824" cy="2584704"/>
            </a:xfrm>
            <a:prstGeom prst="rect">
              <a:avLst/>
            </a:prstGeom>
          </p:spPr>
        </p:pic>
        <p:sp>
          <p:nvSpPr>
            <p:cNvPr id="19" name="object 19" descr=""/>
            <p:cNvSpPr/>
            <p:nvPr/>
          </p:nvSpPr>
          <p:spPr>
            <a:xfrm>
              <a:off x="7313676" y="4311395"/>
              <a:ext cx="4261485" cy="1630680"/>
            </a:xfrm>
            <a:custGeom>
              <a:avLst/>
              <a:gdLst/>
              <a:ahLst/>
              <a:cxnLst/>
              <a:rect l="l" t="t" r="r" b="b"/>
              <a:pathLst>
                <a:path w="4261484" h="1630679">
                  <a:moveTo>
                    <a:pt x="0" y="1630679"/>
                  </a:moveTo>
                  <a:lnTo>
                    <a:pt x="4261104" y="1630679"/>
                  </a:lnTo>
                </a:path>
                <a:path w="4261484" h="1630679">
                  <a:moveTo>
                    <a:pt x="0" y="1429511"/>
                  </a:moveTo>
                  <a:lnTo>
                    <a:pt x="4261104" y="1429511"/>
                  </a:lnTo>
                </a:path>
                <a:path w="4261484" h="1630679">
                  <a:moveTo>
                    <a:pt x="0" y="1225295"/>
                  </a:moveTo>
                  <a:lnTo>
                    <a:pt x="4261104" y="1225295"/>
                  </a:lnTo>
                </a:path>
                <a:path w="4261484" h="1630679">
                  <a:moveTo>
                    <a:pt x="0" y="1021079"/>
                  </a:moveTo>
                  <a:lnTo>
                    <a:pt x="4261104" y="1021079"/>
                  </a:lnTo>
                </a:path>
                <a:path w="4261484" h="1630679">
                  <a:moveTo>
                    <a:pt x="0" y="816863"/>
                  </a:moveTo>
                  <a:lnTo>
                    <a:pt x="4261104" y="816863"/>
                  </a:lnTo>
                </a:path>
                <a:path w="4261484" h="1630679">
                  <a:moveTo>
                    <a:pt x="0" y="612647"/>
                  </a:moveTo>
                  <a:lnTo>
                    <a:pt x="4261104" y="612647"/>
                  </a:lnTo>
                </a:path>
                <a:path w="4261484" h="1630679">
                  <a:moveTo>
                    <a:pt x="0" y="408431"/>
                  </a:moveTo>
                  <a:lnTo>
                    <a:pt x="4261104" y="408431"/>
                  </a:lnTo>
                </a:path>
                <a:path w="4261484" h="1630679">
                  <a:moveTo>
                    <a:pt x="0" y="204215"/>
                  </a:moveTo>
                  <a:lnTo>
                    <a:pt x="4261104" y="204215"/>
                  </a:lnTo>
                </a:path>
                <a:path w="4261484" h="1630679">
                  <a:moveTo>
                    <a:pt x="0" y="0"/>
                  </a:moveTo>
                  <a:lnTo>
                    <a:pt x="4261104" y="0"/>
                  </a:lnTo>
                </a:path>
              </a:pathLst>
            </a:custGeom>
            <a:ln w="9144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07808" y="5434583"/>
              <a:ext cx="827316" cy="719328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028176" y="5672327"/>
              <a:ext cx="827316" cy="481584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448544" y="4358589"/>
              <a:ext cx="827316" cy="1795322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668768" y="5477255"/>
              <a:ext cx="710183" cy="67056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089136" y="5715000"/>
              <a:ext cx="710183" cy="432816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509504" y="4401311"/>
              <a:ext cx="710183" cy="1746503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7312152" y="6147816"/>
              <a:ext cx="4264660" cy="0"/>
            </a:xfrm>
            <a:custGeom>
              <a:avLst/>
              <a:gdLst/>
              <a:ahLst/>
              <a:cxnLst/>
              <a:rect l="l" t="t" r="r" b="b"/>
              <a:pathLst>
                <a:path w="4264659" h="0">
                  <a:moveTo>
                    <a:pt x="0" y="0"/>
                  </a:moveTo>
                  <a:lnTo>
                    <a:pt x="4264152" y="0"/>
                  </a:lnTo>
                </a:path>
              </a:pathLst>
            </a:custGeom>
            <a:ln w="1219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6905625" y="5786424"/>
            <a:ext cx="316865" cy="43370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62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50000</a:t>
            </a:r>
            <a:endParaRPr sz="900">
              <a:latin typeface="Calibri"/>
              <a:cs typeface="Calibri"/>
            </a:endParaRPr>
          </a:p>
          <a:p>
            <a:pPr algn="r" marR="5080">
              <a:lnSpc>
                <a:spcPct val="100000"/>
              </a:lnSpc>
              <a:spcBef>
                <a:spcPts val="525"/>
              </a:spcBef>
            </a:pPr>
            <a:r>
              <a:rPr dirty="0" sz="900" spc="-50">
                <a:solidFill>
                  <a:srgbClr val="D9D9D9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847713" y="4154474"/>
            <a:ext cx="373380" cy="1657350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450000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400000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350000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300000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250000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200000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150000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100000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7779511" y="6204000"/>
            <a:ext cx="49212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afternoon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9251060" y="6204000"/>
            <a:ext cx="391160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Evening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658602" y="6204000"/>
            <a:ext cx="41846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morning</a:t>
            </a:r>
            <a:endParaRPr sz="900">
              <a:latin typeface="Calibri"/>
              <a:cs typeface="Calibri"/>
            </a:endParaRPr>
          </a:p>
        </p:txBody>
      </p:sp>
      <p:pic>
        <p:nvPicPr>
          <p:cNvPr id="32" name="object 32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7046976" y="3956329"/>
            <a:ext cx="4369054" cy="476859"/>
          </a:xfrm>
          <a:prstGeom prst="rect">
            <a:avLst/>
          </a:prstGeom>
        </p:spPr>
      </p:pic>
      <p:sp>
        <p:nvSpPr>
          <p:cNvPr id="33" name="object 33" descr=""/>
          <p:cNvSpPr txBox="1"/>
          <p:nvPr/>
        </p:nvSpPr>
        <p:spPr>
          <a:xfrm>
            <a:off x="7182357" y="4006977"/>
            <a:ext cx="4091940" cy="2705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600" spc="75" b="1">
                <a:solidFill>
                  <a:srgbClr val="F1F1F1"/>
                </a:solidFill>
                <a:latin typeface="Calibri"/>
                <a:cs typeface="Calibri"/>
              </a:rPr>
              <a:t>Product</a:t>
            </a:r>
            <a:r>
              <a:rPr dirty="0" sz="1600" spc="215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80" b="1">
                <a:solidFill>
                  <a:srgbClr val="F1F1F1"/>
                </a:solidFill>
                <a:latin typeface="Calibri"/>
                <a:cs typeface="Calibri"/>
              </a:rPr>
              <a:t>performance</a:t>
            </a:r>
            <a:r>
              <a:rPr dirty="0" sz="1600" spc="200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b="1">
                <a:solidFill>
                  <a:srgbClr val="F1F1F1"/>
                </a:solidFill>
                <a:latin typeface="Calibri"/>
                <a:cs typeface="Calibri"/>
              </a:rPr>
              <a:t>by</a:t>
            </a:r>
            <a:r>
              <a:rPr dirty="0" sz="1600" spc="229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60" b="1">
                <a:solidFill>
                  <a:srgbClr val="F1F1F1"/>
                </a:solidFill>
                <a:latin typeface="Calibri"/>
                <a:cs typeface="Calibri"/>
              </a:rPr>
              <a:t>store</a:t>
            </a:r>
            <a:r>
              <a:rPr dirty="0" sz="1600" spc="254" b="1">
                <a:solidFill>
                  <a:srgbClr val="F1F1F1"/>
                </a:solidFill>
                <a:latin typeface="Calibri"/>
                <a:cs typeface="Calibri"/>
              </a:rPr>
              <a:t> </a:t>
            </a:r>
            <a:r>
              <a:rPr dirty="0" sz="1600" spc="70" b="1">
                <a:solidFill>
                  <a:srgbClr val="F1F1F1"/>
                </a:solidFill>
                <a:latin typeface="Calibri"/>
                <a:cs typeface="Calibri"/>
              </a:rPr>
              <a:t>perfomance</a:t>
            </a:r>
            <a:endParaRPr sz="1600">
              <a:latin typeface="Calibri"/>
              <a:cs typeface="Calibri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509247" y="5376671"/>
            <a:ext cx="60959" cy="64008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1587353" y="5316728"/>
            <a:ext cx="262255" cy="16446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900" spc="-10">
                <a:solidFill>
                  <a:srgbClr val="D9D9D9"/>
                </a:solidFill>
                <a:latin typeface="Calibri"/>
                <a:cs typeface="Calibri"/>
              </a:rPr>
              <a:t>Total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318922" y="307035"/>
            <a:ext cx="5207635" cy="63436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/>
              <a:t>Bright</a:t>
            </a:r>
            <a:r>
              <a:rPr dirty="0" sz="2000" spc="-35"/>
              <a:t> </a:t>
            </a:r>
            <a:r>
              <a:rPr dirty="0" sz="2000"/>
              <a:t>Learn</a:t>
            </a:r>
            <a:r>
              <a:rPr dirty="0" sz="2000" spc="-30"/>
              <a:t> </a:t>
            </a:r>
            <a:r>
              <a:rPr dirty="0" sz="2000"/>
              <a:t>Coffee</a:t>
            </a:r>
            <a:r>
              <a:rPr dirty="0" sz="2000" spc="-30"/>
              <a:t> </a:t>
            </a:r>
            <a:r>
              <a:rPr dirty="0" sz="2000"/>
              <a:t>Shop</a:t>
            </a:r>
            <a:r>
              <a:rPr dirty="0" sz="2000" spc="-30"/>
              <a:t> </a:t>
            </a:r>
            <a:r>
              <a:rPr dirty="0" sz="2000" spc="-10"/>
              <a:t>Analysis:</a:t>
            </a:r>
            <a:endParaRPr sz="2000"/>
          </a:p>
          <a:p>
            <a:pPr marL="12700">
              <a:lnSpc>
                <a:spcPct val="100000"/>
              </a:lnSpc>
            </a:pPr>
            <a:r>
              <a:rPr dirty="0" sz="2000"/>
              <a:t>Product</a:t>
            </a:r>
            <a:r>
              <a:rPr dirty="0" sz="2000" spc="-40"/>
              <a:t> </a:t>
            </a:r>
            <a:r>
              <a:rPr dirty="0" sz="2000" spc="-10"/>
              <a:t>performance</a:t>
            </a:r>
            <a:endParaRPr sz="2000"/>
          </a:p>
        </p:txBody>
      </p:sp>
      <p:sp>
        <p:nvSpPr>
          <p:cNvPr id="37" name="object 37" descr=""/>
          <p:cNvSpPr txBox="1"/>
          <p:nvPr/>
        </p:nvSpPr>
        <p:spPr>
          <a:xfrm>
            <a:off x="7204329" y="1443685"/>
            <a:ext cx="416687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General</a:t>
            </a:r>
            <a:r>
              <a:rPr dirty="0" sz="1800" spc="-10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Product</a:t>
            </a:r>
            <a:r>
              <a:rPr dirty="0" sz="1800" spc="-12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performance</a:t>
            </a:r>
            <a:r>
              <a:rPr dirty="0" sz="1800" spc="-12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Lucida Console"/>
                <a:cs typeface="Lucida Console"/>
              </a:rPr>
              <a:t>in</a:t>
            </a:r>
            <a:endParaRPr sz="1800">
              <a:latin typeface="Lucida Console"/>
              <a:cs typeface="Lucida Console"/>
            </a:endParaRPr>
          </a:p>
          <a:p>
            <a:pPr algn="ctr" marL="63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dirty="0" sz="1800" spc="-6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BrightLearn</a:t>
            </a:r>
            <a:r>
              <a:rPr dirty="0" sz="1800" spc="-6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Coffee</a:t>
            </a:r>
            <a:r>
              <a:rPr dirty="0" sz="180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Lucida Console"/>
                <a:cs typeface="Lucida Console"/>
              </a:rPr>
              <a:t>shop</a:t>
            </a:r>
            <a:endParaRPr sz="1800">
              <a:latin typeface="Lucida Console"/>
              <a:cs typeface="Lucida Console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979802" y="4788865"/>
            <a:ext cx="4314190" cy="848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Product</a:t>
            </a:r>
            <a:r>
              <a:rPr dirty="0" sz="1800" spc="-5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performance</a:t>
            </a:r>
            <a:r>
              <a:rPr dirty="0" sz="1800" spc="-6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by</a:t>
            </a:r>
            <a:r>
              <a:rPr dirty="0" sz="1800" spc="-6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Lucida Console"/>
                <a:cs typeface="Lucida Console"/>
              </a:rPr>
              <a:t>store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location</a:t>
            </a:r>
            <a:r>
              <a:rPr dirty="0" sz="1800" spc="-4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over</a:t>
            </a:r>
            <a:r>
              <a:rPr dirty="0" sz="1800" spc="-2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the</a:t>
            </a:r>
            <a:r>
              <a:rPr dirty="0" sz="1800" spc="-15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course</a:t>
            </a:r>
            <a:r>
              <a:rPr dirty="0" sz="1800" spc="-4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>
                <a:solidFill>
                  <a:srgbClr val="FFFFFF"/>
                </a:solidFill>
                <a:latin typeface="Lucida Console"/>
                <a:cs typeface="Lucida Console"/>
              </a:rPr>
              <a:t>of</a:t>
            </a:r>
            <a:r>
              <a:rPr dirty="0" sz="1800" spc="-40">
                <a:solidFill>
                  <a:srgbClr val="FFFFFF"/>
                </a:solidFill>
                <a:latin typeface="Lucida Console"/>
                <a:cs typeface="Lucida Console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Lucida Console"/>
                <a:cs typeface="Lucida Console"/>
              </a:rPr>
              <a:t>the day</a:t>
            </a:r>
            <a:endParaRPr sz="1800">
              <a:latin typeface="Lucida Console"/>
              <a:cs typeface="Lucida Conso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2025-08-31T11:35:04Z</dcterms:created>
  <dcterms:modified xsi:type="dcterms:W3CDTF">2025-08-31T11:35:04Z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2025-08-31T00:00:00Z</vt:filetime>
  </property>
  <property fmtid="{D5CDD505-2E9C-101B-9397-08002B2CF9AE}" pid="5" name="Producer">
    <vt:lpwstr>iLovePDF</vt:lpwstr>
  </property>
</Properties>
</file>