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4538B0-B80C-4A66-A152-4CD12A07CBE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DE5DE8-A614-4205-AB96-D7D0F42FE7DC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462088"/>
            <a:ext cx="38004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945832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Step 1. Login as Super Admin with your credentials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25908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137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945832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Step 2. Click on Module Generator menu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4700"/>
            <a:ext cx="8853854" cy="435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48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945832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Step 3. Click on Add button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800" cy="427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01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638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Step 4. Enter module name (this will become as page title)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Enter slug (this will become URL of the module)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After than click on next button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10600" cy="423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03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30" y="55626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Step 5. Fill form carefully and add fields as you required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After than click on submit button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94282" cy="424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4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30" y="5562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Step 6. Click on users menu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" y="1066800"/>
            <a:ext cx="8541193" cy="420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58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30" y="55626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Step 7. </a:t>
            </a:r>
            <a:r>
              <a:rPr lang="en-US" sz="2400" dirty="0" smtClean="0">
                <a:solidFill>
                  <a:schemeClr val="bg1"/>
                </a:solidFill>
              </a:rPr>
              <a:t>Create user by clicking add user button than fill form and click on save button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8" y="1092176"/>
            <a:ext cx="9063038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92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30" y="5562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Step </a:t>
            </a:r>
            <a:r>
              <a:rPr lang="en-US" sz="2400" dirty="0" smtClean="0">
                <a:solidFill>
                  <a:schemeClr val="bg1"/>
                </a:solidFill>
              </a:rPr>
              <a:t>8. Click on user Permissions menu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2" y="990600"/>
            <a:ext cx="8668826" cy="426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54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30" y="55626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Step </a:t>
            </a:r>
            <a:r>
              <a:rPr lang="en-US" sz="2400" dirty="0" smtClean="0">
                <a:solidFill>
                  <a:schemeClr val="bg1"/>
                </a:solidFill>
              </a:rPr>
              <a:t>8. </a:t>
            </a:r>
            <a:r>
              <a:rPr lang="en-US" sz="2400" dirty="0" smtClean="0">
                <a:solidFill>
                  <a:schemeClr val="bg1"/>
                </a:solidFill>
              </a:rPr>
              <a:t>Assign module to user with permission by following steps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63000" cy="43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360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</TotalTime>
  <Words>121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IITM</dc:creator>
  <cp:lastModifiedBy>IITM</cp:lastModifiedBy>
  <cp:revision>24</cp:revision>
  <dcterms:created xsi:type="dcterms:W3CDTF">2023-07-18T11:54:06Z</dcterms:created>
  <dcterms:modified xsi:type="dcterms:W3CDTF">2023-07-19T06:40:49Z</dcterms:modified>
</cp:coreProperties>
</file>