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EE3E1-594A-4C6A-BF01-F0AB74599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B49CC4-0DB8-4561-988F-2A572C982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8B1CDE-8C17-469B-81FE-769B02AA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0043D8-B537-4C03-81C6-84FD0FCD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6F693-89A5-4DC7-9DB6-919D05E7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435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C12E4-B396-41EA-A0B5-6FECFDFF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3EC705-D934-4F10-B745-72FECD11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D92AE-785C-4D0C-BB06-620BCA10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9D7634-6909-47D2-9785-E387D006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404E8-99EF-43E7-836C-53D77270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663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A482EA-5136-42F4-A559-75804CF92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BD6F6C-DDA9-4A88-A1D1-93F7E94A3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7990E-7CCD-4CAD-81A1-74FE9E52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0DD59D-D9E1-44B8-9DF3-38F0CC9C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CD796F-45B4-4502-B515-92FD0C5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366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D6FCB-BC7B-44F1-BF99-A569D892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21709-3EC1-4946-83C2-17836374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C74C0-4E68-44CA-8809-A34C10C0C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76E3D3-8CCF-4347-ABC5-B5A688E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BFF639-DD78-4FF7-93FC-ACDB1107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908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6A165-A44D-4DFA-90F9-E0CDAE6C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2BFD62-FACB-47B5-96F6-F696B008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CFA329-E50A-4BCD-8369-7A2D5021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95A4B-795A-42B8-B8F9-1F6926CF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4ED50-6577-4305-94D6-ED24E234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769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5AEE3-058C-4139-A6CE-BEA05A9C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03477D-3E5D-4229-A837-FAAB1010B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672F82-3257-4083-890A-258D381C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B5907-8135-4C72-9257-92348393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724D2-AE00-4472-BAE6-5713A425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5B6F38-4DCE-4835-B179-AE3D31FA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536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31F71-FD66-4E50-AABB-01C95AE9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2578B3-66F4-4597-8EC0-1B15F840B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BE5544-4DCB-404E-9AF3-5B6784F9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B0108D-ECE3-485A-8573-CE4EB2910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91D31D-F21E-4DA7-B04E-0BBD7C134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CC3A3C-3078-4A94-B00B-7D7A3552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AF6891-4FE6-45F7-8202-6DD7F2DC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73953D-539F-4986-943D-3EC2B3A7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84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30C7B-4525-4DB0-8226-849C1716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B1C6FC-8F3F-4F1E-BD1A-84424ADE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39859C-06D2-4D69-BE77-893E0B61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3A0025-32EF-490D-84BE-6E386647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184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4BDE9A-9216-472D-BE78-92BFAFBE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3F4374-A8C9-4398-9295-63A6B709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16A14F-5BCB-403F-96B5-D93F1651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9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41517-126C-4AB4-94EF-729E9F8C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055AE2-5303-4EC5-9AFD-B314AE61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96A04D-FB80-4037-A582-B3423FB1F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A6B33-809C-4B54-893F-298DFB6A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0A3FDB-39DB-46FD-B5D3-A68B6C40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7749C0-BC04-4BD6-A222-DD4B948C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536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B1397-8BA0-413A-A117-50AA727C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188164-31E5-49FB-92D4-06AE598C2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87F6A9-A75E-4DE7-9EDE-33AC44597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14A49A-95CD-43AE-AED1-EDA33E8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E59314-7E3D-4FEF-9985-C5889543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813215-D9CE-454D-84A3-3EDA1CC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20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871388-DB70-494D-B839-06AFE99B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68D6DF-94CB-4EF0-827F-30C227FD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D62F4F-E51E-445C-9E51-8D303A139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72DC7-825B-4458-B823-8FFD4A67B558}" type="datetimeFigureOut">
              <a:rPr lang="es-CL" smtClean="0"/>
              <a:t>10-06-2020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BCC28B-FF8C-4AA0-9A97-3BC153784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795AC3-D8EB-4797-BA44-5DFB7536C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54F7-1076-4593-9BC4-3C2AEBAC17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19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3F981-6838-4D8B-ABED-3420F9C2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03984"/>
            <a:ext cx="9144000" cy="1071564"/>
          </a:xfrm>
        </p:spPr>
        <p:txBody>
          <a:bodyPr/>
          <a:lstStyle/>
          <a:p>
            <a:r>
              <a:rPr lang="es-MX" dirty="0"/>
              <a:t>Sistema de Tickets</a:t>
            </a:r>
            <a:endParaRPr lang="es-CL" dirty="0"/>
          </a:p>
        </p:txBody>
      </p:sp>
      <p:pic>
        <p:nvPicPr>
          <p:cNvPr id="1026" name="Picture 2" descr="Imagen Corporativa Vinculación con el Medio| Universidad Andrés Bello">
            <a:extLst>
              <a:ext uri="{FF2B5EF4-FFF2-40B4-BE49-F238E27FC236}">
                <a16:creationId xmlns:a16="http://schemas.microsoft.com/office/drawing/2014/main" id="{7D314377-3AC3-4A8C-A349-F065E5439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01" y="772248"/>
            <a:ext cx="3159198" cy="265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0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A7952-1CC7-4691-9BA7-B6057417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Mapa de Historia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F75258-067B-4E5A-A2A1-B958075EA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234" y="1877636"/>
            <a:ext cx="12330497" cy="4980364"/>
          </a:xfrm>
        </p:spPr>
      </p:pic>
    </p:spTree>
    <p:extLst>
      <p:ext uri="{BB962C8B-B14F-4D97-AF65-F5344CB8AC3E}">
        <p14:creationId xmlns:p14="http://schemas.microsoft.com/office/powerpoint/2010/main" val="94885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48426-4BD3-4015-8D3D-AA0026BD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64988" y="306612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Diagrama </a:t>
            </a:r>
            <a:br>
              <a:rPr lang="es-MX" dirty="0"/>
            </a:br>
            <a:r>
              <a:rPr lang="es-MX" dirty="0"/>
              <a:t>de</a:t>
            </a:r>
            <a:br>
              <a:rPr lang="es-MX" dirty="0"/>
            </a:br>
            <a:r>
              <a:rPr lang="es-MX" dirty="0"/>
              <a:t> clases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CEC724-2838-46B9-B919-34D98E3F4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3" y="120308"/>
            <a:ext cx="9028507" cy="67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17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6A7C7-FF5E-42A5-A0E9-F869F3DD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43539" y="3333612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Diagrama de Estados</a:t>
            </a:r>
            <a:endParaRPr lang="es-CL" dirty="0"/>
          </a:p>
        </p:txBody>
      </p:sp>
      <p:pic>
        <p:nvPicPr>
          <p:cNvPr id="5" name="Marcador de contenido 4" descr="Imagen que contiene texto, señal&#10;&#10;Descripción generada automáticamente">
            <a:extLst>
              <a:ext uri="{FF2B5EF4-FFF2-40B4-BE49-F238E27FC236}">
                <a16:creationId xmlns:a16="http://schemas.microsoft.com/office/drawing/2014/main" id="{FB200B30-4CF6-4000-9A7D-64FE64703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10" y="48827"/>
            <a:ext cx="6098147" cy="6760345"/>
          </a:xfrm>
        </p:spPr>
      </p:pic>
    </p:spTree>
    <p:extLst>
      <p:ext uri="{BB962C8B-B14F-4D97-AF65-F5344CB8AC3E}">
        <p14:creationId xmlns:p14="http://schemas.microsoft.com/office/powerpoint/2010/main" val="55889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237EE-096A-4B04-9420-AB9A03D4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025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4000" dirty="0"/>
              <a:t>Diagrama de </a:t>
            </a:r>
            <a:br>
              <a:rPr lang="es-MX" sz="4000" dirty="0"/>
            </a:br>
            <a:r>
              <a:rPr lang="es-MX" sz="4000" dirty="0"/>
              <a:t>Componentes</a:t>
            </a:r>
            <a:endParaRPr lang="es-CL" sz="4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C033E47-3B51-4686-A843-A175084D7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23" y="0"/>
            <a:ext cx="6849843" cy="6858000"/>
          </a:xfrm>
        </p:spPr>
      </p:pic>
    </p:spTree>
    <p:extLst>
      <p:ext uri="{BB962C8B-B14F-4D97-AF65-F5344CB8AC3E}">
        <p14:creationId xmlns:p14="http://schemas.microsoft.com/office/powerpoint/2010/main" val="248778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E0503-E38E-4628-96CE-19907438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482"/>
            <a:ext cx="10515600" cy="1325563"/>
          </a:xfrm>
        </p:spPr>
        <p:txBody>
          <a:bodyPr/>
          <a:lstStyle/>
          <a:p>
            <a:r>
              <a:rPr lang="es-MX" dirty="0"/>
              <a:t>Despliegue</a:t>
            </a:r>
            <a:endParaRPr lang="es-CL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111D0ED0-E74C-43C8-90CA-CACFC24D5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30" y="293834"/>
            <a:ext cx="9388670" cy="6270331"/>
          </a:xfrm>
        </p:spPr>
      </p:pic>
    </p:spTree>
    <p:extLst>
      <p:ext uri="{BB962C8B-B14F-4D97-AF65-F5344CB8AC3E}">
        <p14:creationId xmlns:p14="http://schemas.microsoft.com/office/powerpoint/2010/main" val="103291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DA8DB-AA36-4502-8173-69A4D1AD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  <a:endParaRPr lang="es-CL" dirty="0"/>
          </a:p>
        </p:txBody>
      </p:sp>
      <p:pic>
        <p:nvPicPr>
          <p:cNvPr id="8" name="Marcador de contenido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32CDBE0-4E62-4795-9617-6AEF3123A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" y="1961331"/>
            <a:ext cx="11146315" cy="4101844"/>
          </a:xfrm>
        </p:spPr>
      </p:pic>
    </p:spTree>
    <p:extLst>
      <p:ext uri="{BB962C8B-B14F-4D97-AF65-F5344CB8AC3E}">
        <p14:creationId xmlns:p14="http://schemas.microsoft.com/office/powerpoint/2010/main" val="131768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46550-D48A-4B8B-AA24-0ABCFFE1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573"/>
            <a:ext cx="10515600" cy="1325563"/>
          </a:xfrm>
        </p:spPr>
        <p:txBody>
          <a:bodyPr/>
          <a:lstStyle/>
          <a:p>
            <a:r>
              <a:rPr lang="es-MX" dirty="0"/>
              <a:t>Casos de usos</a:t>
            </a:r>
            <a:endParaRPr lang="es-CL" dirty="0"/>
          </a:p>
        </p:txBody>
      </p:sp>
      <p:pic>
        <p:nvPicPr>
          <p:cNvPr id="5" name="Marcador de contenido 4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6E40532-35E4-4EE4-8D89-5EC831315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686" y="1410628"/>
            <a:ext cx="8946844" cy="5447372"/>
          </a:xfrm>
        </p:spPr>
      </p:pic>
    </p:spTree>
    <p:extLst>
      <p:ext uri="{BB962C8B-B14F-4D97-AF65-F5344CB8AC3E}">
        <p14:creationId xmlns:p14="http://schemas.microsoft.com/office/powerpoint/2010/main" val="232733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C71B-974C-4BFF-96B1-98F18974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planificación ágil para el primer sprint</a:t>
            </a:r>
            <a:endParaRPr lang="es-CL" dirty="0"/>
          </a:p>
        </p:txBody>
      </p:sp>
      <p:pic>
        <p:nvPicPr>
          <p:cNvPr id="4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0CE61EB2-161D-4029-9093-1CCD67897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97" y="1690688"/>
            <a:ext cx="9313949" cy="55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02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Sistema de Tickets</vt:lpstr>
      <vt:lpstr>Mapa de Historia</vt:lpstr>
      <vt:lpstr>Diagrama  de  clases</vt:lpstr>
      <vt:lpstr>Diagrama de Estados</vt:lpstr>
      <vt:lpstr>Diagrama de  Componentes</vt:lpstr>
      <vt:lpstr>Despliegue</vt:lpstr>
      <vt:lpstr>Base de Datos</vt:lpstr>
      <vt:lpstr>Casos de usos</vt:lpstr>
      <vt:lpstr>Propuesta de planificación ágil para el primer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Tickets</dc:title>
  <dc:creator>benjamin acosta</dc:creator>
  <cp:lastModifiedBy>benjamin acosta</cp:lastModifiedBy>
  <cp:revision>2</cp:revision>
  <dcterms:created xsi:type="dcterms:W3CDTF">2020-06-11T01:31:16Z</dcterms:created>
  <dcterms:modified xsi:type="dcterms:W3CDTF">2020-06-11T01:48:16Z</dcterms:modified>
</cp:coreProperties>
</file>