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9"/>
  </p:notesMasterIdLst>
  <p:handoutMasterIdLst>
    <p:handoutMasterId r:id="rId10"/>
  </p:handoutMasterIdLst>
  <p:sldIdLst>
    <p:sldId id="281" r:id="rId5"/>
    <p:sldId id="264" r:id="rId6"/>
    <p:sldId id="257" r:id="rId7"/>
    <p:sldId id="29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guide id="3" pos="408" userDrawn="1">
          <p15:clr>
            <a:srgbClr val="A4A3A4"/>
          </p15:clr>
        </p15:guide>
        <p15:guide id="4" orient="horz" pos="432" userDrawn="1">
          <p15:clr>
            <a:srgbClr val="A4A3A4"/>
          </p15:clr>
        </p15:guide>
        <p15:guide id="5" pos="727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3047"/>
    <a:srgbClr val="0B2B41"/>
    <a:srgbClr val="114263"/>
    <a:srgbClr val="401918"/>
    <a:srgbClr val="731F1C"/>
    <a:srgbClr val="AB678E"/>
    <a:srgbClr val="B2606E"/>
    <a:srgbClr val="CA929B"/>
    <a:srgbClr val="248CD2"/>
    <a:srgbClr val="C88E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E8B1032C-EA38-4F05-BA0D-38AFFFC7BED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703" autoAdjust="0"/>
  </p:normalViewPr>
  <p:slideViewPr>
    <p:cSldViewPr snapToGrid="0">
      <p:cViewPr varScale="1">
        <p:scale>
          <a:sx n="72" d="100"/>
          <a:sy n="72" d="100"/>
        </p:scale>
        <p:origin x="672" y="66"/>
      </p:cViewPr>
      <p:guideLst>
        <p:guide orient="horz" pos="2160"/>
        <p:guide pos="3864"/>
        <p:guide pos="408"/>
        <p:guide orient="horz" pos="432"/>
        <p:guide pos="7272"/>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D1D01A-5516-4E1C-9A6D-D9EF8C203FB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0087A2D-9F8F-45E9-B127-C2407E7953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34338A-2C54-48B6-A869-F1523EB17642}" type="datetimeFigureOut">
              <a:rPr lang="en-US" smtClean="0"/>
              <a:t>9/9/2020</a:t>
            </a:fld>
            <a:endParaRPr lang="en-US" dirty="0"/>
          </a:p>
        </p:txBody>
      </p:sp>
      <p:sp>
        <p:nvSpPr>
          <p:cNvPr id="4" name="Footer Placeholder 3">
            <a:extLst>
              <a:ext uri="{FF2B5EF4-FFF2-40B4-BE49-F238E27FC236}">
                <a16:creationId xmlns:a16="http://schemas.microsoft.com/office/drawing/2014/main" id="{60515058-9F03-4AC5-A723-3D23E277200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86E583C-77B5-479A-A9CA-17DC816BC65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F3D57C9-54A6-4BAA-A5CD-C535F9370C4B}" type="slidenum">
              <a:rPr lang="en-US" smtClean="0"/>
              <a:t>‹#›</a:t>
            </a:fld>
            <a:endParaRPr lang="en-US" dirty="0"/>
          </a:p>
        </p:txBody>
      </p:sp>
    </p:spTree>
    <p:extLst>
      <p:ext uri="{BB962C8B-B14F-4D97-AF65-F5344CB8AC3E}">
        <p14:creationId xmlns:p14="http://schemas.microsoft.com/office/powerpoint/2010/main" val="2120365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7205A9-A302-429C-8AB8-C362C4362DF4}" type="datetimeFigureOut">
              <a:rPr lang="en-US" smtClean="0"/>
              <a:t>9/9/2020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F82289-BCFD-4053-9D06-A9140C63A457}" type="slidenum">
              <a:rPr lang="en-US" smtClean="0"/>
              <a:t>‹#›</a:t>
            </a:fld>
            <a:endParaRPr lang="en-US" dirty="0"/>
          </a:p>
        </p:txBody>
      </p:sp>
    </p:spTree>
    <p:extLst>
      <p:ext uri="{BB962C8B-B14F-4D97-AF65-F5344CB8AC3E}">
        <p14:creationId xmlns:p14="http://schemas.microsoft.com/office/powerpoint/2010/main" val="1449475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01">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B305EBB3-0F16-4B63-82ED-191AB224B8E2}"/>
              </a:ext>
            </a:extLst>
          </p:cNvPr>
          <p:cNvSpPr/>
          <p:nvPr userDrawn="1"/>
        </p:nvSpPr>
        <p:spPr>
          <a:xfrm>
            <a:off x="6676569" y="0"/>
            <a:ext cx="3522381"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Picture Placeholder 11">
            <a:extLst>
              <a:ext uri="{FF2B5EF4-FFF2-40B4-BE49-F238E27FC236}">
                <a16:creationId xmlns:a16="http://schemas.microsoft.com/office/drawing/2014/main" id="{1A440F4A-C2AF-406D-B420-CCF52F447AC1}"/>
              </a:ext>
            </a:extLst>
          </p:cNvPr>
          <p:cNvSpPr>
            <a:spLocks noGrp="1"/>
          </p:cNvSpPr>
          <p:nvPr>
            <p:ph type="pic" sz="quarter" idx="10" hasCustomPrompt="1"/>
          </p:nvPr>
        </p:nvSpPr>
        <p:spPr>
          <a:xfrm>
            <a:off x="-1" y="0"/>
            <a:ext cx="6676568" cy="6858000"/>
          </a:xfrm>
        </p:spPr>
        <p:txBody>
          <a:bodyPr anchor="ctr" anchorCtr="1">
            <a:normAutofit/>
          </a:bodyPr>
          <a:lstStyle>
            <a:lvl1pPr marL="0" indent="0">
              <a:buNone/>
              <a:defRPr sz="2400">
                <a:solidFill>
                  <a:schemeClr val="bg1"/>
                </a:solidFill>
              </a:defRPr>
            </a:lvl1pPr>
          </a:lstStyle>
          <a:p>
            <a:r>
              <a:rPr lang="en-US" noProof="0" dirty="0"/>
              <a:t>Insert Image</a:t>
            </a:r>
          </a:p>
        </p:txBody>
      </p:sp>
      <p:sp>
        <p:nvSpPr>
          <p:cNvPr id="2" name="Titl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a:r>
              <a:rPr lang="en-US" noProof="0"/>
              <a:t>TITLE</a:t>
            </a:r>
          </a:p>
        </p:txBody>
      </p:sp>
      <p:sp>
        <p:nvSpPr>
          <p:cNvPr id="3" name="Subtitl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a:r>
              <a:rPr lang="en-US" noProof="0"/>
              <a:t>Subtitle</a:t>
            </a:r>
          </a:p>
        </p:txBody>
      </p:sp>
      <p:grpSp>
        <p:nvGrpSpPr>
          <p:cNvPr id="6" name="Group 5">
            <a:extLst>
              <a:ext uri="{FF2B5EF4-FFF2-40B4-BE49-F238E27FC236}">
                <a16:creationId xmlns:a16="http://schemas.microsoft.com/office/drawing/2014/main" id="{EFDB39AB-B644-434A-9D55-AF3455D468E5}"/>
              </a:ext>
            </a:extLst>
          </p:cNvPr>
          <p:cNvGrpSpPr/>
          <p:nvPr userDrawn="1"/>
        </p:nvGrpSpPr>
        <p:grpSpPr>
          <a:xfrm>
            <a:off x="9140346" y="5054600"/>
            <a:ext cx="676275" cy="114300"/>
            <a:chOff x="9330846" y="5054600"/>
            <a:chExt cx="676275" cy="114300"/>
          </a:xfrm>
        </p:grpSpPr>
        <p:sp>
          <p:nvSpPr>
            <p:cNvPr id="7" name="Oval 6">
              <a:extLst>
                <a:ext uri="{FF2B5EF4-FFF2-40B4-BE49-F238E27FC236}">
                  <a16:creationId xmlns:a16="http://schemas.microsoft.com/office/drawing/2014/main" id="{BF14E129-1970-4994-89E5-F7A67128AFE3}"/>
                </a:ext>
              </a:extLst>
            </p:cNvPr>
            <p:cNvSpPr/>
            <p:nvPr/>
          </p:nvSpPr>
          <p:spPr>
            <a:xfrm>
              <a:off x="933084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Oval 7">
              <a:extLst>
                <a:ext uri="{FF2B5EF4-FFF2-40B4-BE49-F238E27FC236}">
                  <a16:creationId xmlns:a16="http://schemas.microsoft.com/office/drawing/2014/main" id="{593336FA-97B2-4528-88E8-5FF97F86E216}"/>
                </a:ext>
              </a:extLst>
            </p:cNvPr>
            <p:cNvSpPr/>
            <p:nvPr/>
          </p:nvSpPr>
          <p:spPr>
            <a:xfrm>
              <a:off x="951817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Oval 8">
              <a:extLst>
                <a:ext uri="{FF2B5EF4-FFF2-40B4-BE49-F238E27FC236}">
                  <a16:creationId xmlns:a16="http://schemas.microsoft.com/office/drawing/2014/main" id="{8A73C166-FCDF-40AE-8B0D-69C7E2C8573E}"/>
                </a:ext>
              </a:extLst>
            </p:cNvPr>
            <p:cNvSpPr/>
            <p:nvPr/>
          </p:nvSpPr>
          <p:spPr>
            <a:xfrm>
              <a:off x="970549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F418119-E3DD-44B0-A4AF-F8A98EC5863B}"/>
                </a:ext>
              </a:extLst>
            </p:cNvPr>
            <p:cNvSpPr/>
            <p:nvPr/>
          </p:nvSpPr>
          <p:spPr>
            <a:xfrm>
              <a:off x="989282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24204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a:lnSpc>
                <a:spcPct val="100000"/>
              </a:lnSpc>
            </a:pPr>
            <a:r>
              <a:rPr lang="en-US" noProof="0"/>
              <a:t>Click to edit Master title style</a:t>
            </a:r>
          </a:p>
        </p:txBody>
      </p:sp>
      <p:grpSp>
        <p:nvGrpSpPr>
          <p:cNvPr id="4" name="Group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Tree>
    <p:extLst>
      <p:ext uri="{BB962C8B-B14F-4D97-AF65-F5344CB8AC3E}">
        <p14:creationId xmlns:p14="http://schemas.microsoft.com/office/powerpoint/2010/main" val="150809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Images_Important Text 01">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D935D313-376E-4CA0-9732-D0CACCC07FAD}"/>
              </a:ext>
            </a:extLst>
          </p:cNvPr>
          <p:cNvSpPr>
            <a:spLocks noGrp="1"/>
          </p:cNvSpPr>
          <p:nvPr>
            <p:ph type="pic" sz="quarter" idx="13" hasCustomPrompt="1"/>
          </p:nvPr>
        </p:nvSpPr>
        <p:spPr>
          <a:xfrm>
            <a:off x="6464300" y="0"/>
            <a:ext cx="5727700" cy="6858000"/>
          </a:xfrm>
          <a:custGeom>
            <a:avLst/>
            <a:gdLst>
              <a:gd name="connsiteX0" fmla="*/ 1708150 w 5727700"/>
              <a:gd name="connsiteY0" fmla="*/ 0 h 6858000"/>
              <a:gd name="connsiteX1" fmla="*/ 5727700 w 5727700"/>
              <a:gd name="connsiteY1" fmla="*/ 0 h 6858000"/>
              <a:gd name="connsiteX2" fmla="*/ 5727700 w 5727700"/>
              <a:gd name="connsiteY2" fmla="*/ 6858000 h 6858000"/>
              <a:gd name="connsiteX3" fmla="*/ 0 w 5727700"/>
              <a:gd name="connsiteY3" fmla="*/ 6858000 h 6858000"/>
              <a:gd name="connsiteX4" fmla="*/ 0 w 5727700"/>
              <a:gd name="connsiteY4" fmla="*/ 68326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7700" h="6858000">
                <a:moveTo>
                  <a:pt x="1708150" y="0"/>
                </a:moveTo>
                <a:lnTo>
                  <a:pt x="5727700" y="0"/>
                </a:lnTo>
                <a:lnTo>
                  <a:pt x="5727700" y="6858000"/>
                </a:lnTo>
                <a:lnTo>
                  <a:pt x="0" y="6858000"/>
                </a:lnTo>
                <a:lnTo>
                  <a:pt x="0" y="6832600"/>
                </a:lnTo>
                <a:close/>
              </a:path>
            </a:pathLst>
          </a:custGeom>
        </p:spPr>
        <p:txBody>
          <a:bodyPr vert="horz" wrap="square" lIns="91440" tIns="45720" rIns="91440" bIns="45720" rtlCol="0" anchor="ctr" anchorCtr="1">
            <a:noAutofit/>
          </a:bodyPr>
          <a:lstStyle>
            <a:lvl1pPr marL="0" indent="0">
              <a:buNone/>
              <a:defRPr lang="en-GB" sz="1800"/>
            </a:lvl1pPr>
          </a:lstStyle>
          <a:p>
            <a:pPr marL="228600" lvl="0" indent="-228600" algn="ctr"/>
            <a:r>
              <a:rPr lang="en-US" noProof="0" dirty="0"/>
              <a:t>Insert Image</a:t>
            </a:r>
          </a:p>
        </p:txBody>
      </p:sp>
      <p:sp>
        <p:nvSpPr>
          <p:cNvPr id="12" name="Picture Placeholder 11">
            <a:extLst>
              <a:ext uri="{FF2B5EF4-FFF2-40B4-BE49-F238E27FC236}">
                <a16:creationId xmlns:a16="http://schemas.microsoft.com/office/drawing/2014/main" id="{83A2DEF1-03FF-475D-994A-6FC6FB1414FB}"/>
              </a:ext>
            </a:extLst>
          </p:cNvPr>
          <p:cNvSpPr>
            <a:spLocks noGrp="1"/>
          </p:cNvSpPr>
          <p:nvPr>
            <p:ph type="pic" sz="quarter" idx="12" hasCustomPrompt="1"/>
          </p:nvPr>
        </p:nvSpPr>
        <p:spPr>
          <a:xfrm>
            <a:off x="0" y="0"/>
            <a:ext cx="8087304" cy="6858000"/>
          </a:xfrm>
          <a:custGeom>
            <a:avLst/>
            <a:gdLst>
              <a:gd name="connsiteX0" fmla="*/ 0 w 8087304"/>
              <a:gd name="connsiteY0" fmla="*/ 0 h 6858000"/>
              <a:gd name="connsiteX1" fmla="*/ 8087304 w 8087304"/>
              <a:gd name="connsiteY1" fmla="*/ 0 h 6858000"/>
              <a:gd name="connsiteX2" fmla="*/ 8087304 w 8087304"/>
              <a:gd name="connsiteY2" fmla="*/ 7620 h 6858000"/>
              <a:gd name="connsiteX3" fmla="*/ 6368365 w 8087304"/>
              <a:gd name="connsiteY3" fmla="*/ 6858000 h 6858000"/>
              <a:gd name="connsiteX4" fmla="*/ 0 w 808730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87304" h="6858000">
                <a:moveTo>
                  <a:pt x="0" y="0"/>
                </a:moveTo>
                <a:lnTo>
                  <a:pt x="8087304" y="0"/>
                </a:lnTo>
                <a:lnTo>
                  <a:pt x="8087304" y="7620"/>
                </a:lnTo>
                <a:lnTo>
                  <a:pt x="6368365" y="6858000"/>
                </a:lnTo>
                <a:lnTo>
                  <a:pt x="0" y="6858000"/>
                </a:lnTo>
                <a:close/>
              </a:path>
            </a:pathLst>
          </a:custGeom>
        </p:spPr>
        <p:txBody>
          <a:bodyPr wrap="square" anchor="ctr" anchorCtr="1">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lvl1pPr>
          </a:lstStyle>
          <a:p>
            <a:pPr marL="285750" marR="0" lvl="0" indent="-285750" algn="ctr" defTabSz="914400" rtl="0" eaLnBrk="1" fontAlgn="auto" latinLnBrk="0" hangingPunct="1">
              <a:lnSpc>
                <a:spcPct val="90000"/>
              </a:lnSpc>
              <a:spcBef>
                <a:spcPts val="1000"/>
              </a:spcBef>
              <a:spcAft>
                <a:spcPts val="0"/>
              </a:spcAft>
              <a:buClrTx/>
              <a:buSzTx/>
              <a:tabLst/>
              <a:defRPr/>
            </a:pPr>
            <a:r>
              <a:rPr lang="en-US" noProof="0" dirty="0"/>
              <a:t>Insert Image</a:t>
            </a:r>
          </a:p>
        </p:txBody>
      </p:sp>
      <p:sp>
        <p:nvSpPr>
          <p:cNvPr id="13" name="Text Placeholder 12">
            <a:extLst>
              <a:ext uri="{FF2B5EF4-FFF2-40B4-BE49-F238E27FC236}">
                <a16:creationId xmlns:a16="http://schemas.microsoft.com/office/drawing/2014/main" id="{B48BA177-B717-42B2-884C-04576C20342D}"/>
              </a:ext>
            </a:extLst>
          </p:cNvPr>
          <p:cNvSpPr>
            <a:spLocks noGrp="1"/>
          </p:cNvSpPr>
          <p:nvPr>
            <p:ph type="body" sz="quarter" idx="11"/>
          </p:nvPr>
        </p:nvSpPr>
        <p:spPr>
          <a:xfrm>
            <a:off x="785586" y="5047107"/>
            <a:ext cx="5005614" cy="1005840"/>
          </a:xfrm>
        </p:spPr>
        <p:txBody>
          <a:bodyPr vert="horz" wrap="square" lIns="0" tIns="45720" rIns="0" bIns="45720" rtlCol="0" anchor="t">
            <a:noAutofit/>
          </a:bodyPr>
          <a:lstStyle>
            <a:lvl1pPr marL="0" indent="0">
              <a:buNone/>
              <a:defRPr lang="en-US" sz="1600" dirty="0" smtClean="0">
                <a:solidFill>
                  <a:schemeClr val="tx1"/>
                </a:solidFill>
                <a:latin typeface="+mn-lt"/>
                <a:ea typeface="+mj-ea"/>
                <a:cs typeface="+mj-cs"/>
              </a:defRPr>
            </a:lvl1pPr>
          </a:lstStyle>
          <a:p>
            <a:pPr marL="57150" lvl="0" indent="-285750">
              <a:lnSpc>
                <a:spcPct val="100000"/>
              </a:lnSpc>
              <a:spcBef>
                <a:spcPct val="0"/>
              </a:spcBef>
            </a:pPr>
            <a:r>
              <a:rPr lang="en-US" noProof="0"/>
              <a:t>Click to edit Master text styles</a:t>
            </a:r>
          </a:p>
        </p:txBody>
      </p:sp>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785586" y="4081468"/>
            <a:ext cx="5005614" cy="822960"/>
          </a:xfrm>
        </p:spPr>
        <p:txBody>
          <a:bodyPr vert="horz" wrap="square" lIns="0" tIns="45720" rIns="91440" bIns="45720" rtlCol="0" anchor="t">
            <a:noAutofit/>
          </a:bodyPr>
          <a:lstStyle>
            <a:lvl1pPr marL="0" indent="0">
              <a:buFont typeface="Arial" panose="020B0604020202020204" pitchFamily="34" charset="0"/>
              <a:buNone/>
              <a:defRPr lang="en-GB" sz="2400" dirty="0">
                <a:solidFill>
                  <a:schemeClr val="tx1"/>
                </a:solidFill>
                <a:latin typeface="Corbel" panose="020B0503020204020204" pitchFamily="34" charset="0"/>
              </a:defRPr>
            </a:lvl1pPr>
          </a:lstStyle>
          <a:p>
            <a:pPr marL="0" lvl="0">
              <a:lnSpc>
                <a:spcPct val="100000"/>
              </a:lnSpc>
            </a:pPr>
            <a:r>
              <a:rPr lang="en-US" noProof="0"/>
              <a:t>Click to edit Master title style</a:t>
            </a:r>
          </a:p>
        </p:txBody>
      </p:sp>
      <p:sp>
        <p:nvSpPr>
          <p:cNvPr id="20" name="Slide Number Placeholder 7">
            <a:extLst>
              <a:ext uri="{FF2B5EF4-FFF2-40B4-BE49-F238E27FC236}">
                <a16:creationId xmlns:a16="http://schemas.microsoft.com/office/drawing/2014/main" id="{1CEA3362-50AD-4D98-92C4-DA1D8C857A75}"/>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a:t>
            </a:fld>
            <a:endParaRPr lang="en-US" noProof="0" dirty="0"/>
          </a:p>
        </p:txBody>
      </p:sp>
    </p:spTree>
    <p:extLst>
      <p:ext uri="{BB962C8B-B14F-4D97-AF65-F5344CB8AC3E}">
        <p14:creationId xmlns:p14="http://schemas.microsoft.com/office/powerpoint/2010/main" val="791417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F3686C7-DF83-47D9-A485-35F4F1D36A69}"/>
              </a:ext>
            </a:extLst>
          </p:cNvPr>
          <p:cNvGrpSpPr/>
          <p:nvPr userDrawn="1"/>
        </p:nvGrpSpPr>
        <p:grpSpPr>
          <a:xfrm>
            <a:off x="0" y="6086479"/>
            <a:ext cx="12192000" cy="600974"/>
            <a:chOff x="0" y="6086479"/>
            <a:chExt cx="12192000" cy="600974"/>
          </a:xfrm>
        </p:grpSpPr>
        <p:sp>
          <p:nvSpPr>
            <p:cNvPr id="4" name="Rectangle 3">
              <a:extLst>
                <a:ext uri="{FF2B5EF4-FFF2-40B4-BE49-F238E27FC236}">
                  <a16:creationId xmlns:a16="http://schemas.microsoft.com/office/drawing/2014/main" id="{790B36CF-9391-49E9-B599-8B724B6EF267}"/>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468CE156-5D60-42B0-A4F9-33FA85537807}"/>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5" name="Slide Number Placeholder 7">
            <a:extLst>
              <a:ext uri="{FF2B5EF4-FFF2-40B4-BE49-F238E27FC236}">
                <a16:creationId xmlns:a16="http://schemas.microsoft.com/office/drawing/2014/main" id="{9E4521A1-4C9D-4795-B551-D151E8856AAE}"/>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a:t>
            </a:fld>
            <a:endParaRPr lang="en-US" noProof="0" dirty="0"/>
          </a:p>
        </p:txBody>
      </p:sp>
    </p:spTree>
    <p:extLst>
      <p:ext uri="{BB962C8B-B14F-4D97-AF65-F5344CB8AC3E}">
        <p14:creationId xmlns:p14="http://schemas.microsoft.com/office/powerpoint/2010/main" val="540370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a:buNone/>
            </a:pPr>
            <a:r>
              <a:rPr lang="en-US" noProof="0" dirty="0"/>
              <a:t>Insert Image</a:t>
            </a:r>
          </a:p>
        </p:txBody>
      </p:sp>
      <p:sp>
        <p:nvSpPr>
          <p:cNvPr id="10" name="Title 1">
            <a:extLst>
              <a:ext uri="{FF2B5EF4-FFF2-40B4-BE49-F238E27FC236}">
                <a16:creationId xmlns:a16="http://schemas.microsoft.com/office/drawing/2014/main" id="{A75C086E-F523-4C77-938F-0DB6203DBC43}"/>
              </a:ext>
            </a:extLst>
          </p:cNvPr>
          <p:cNvSpPr>
            <a:spLocks noGrp="1"/>
          </p:cNvSpPr>
          <p:nvPr>
            <p:ph type="ctrTitle" hasCustomPrompt="1"/>
          </p:nvPr>
        </p:nvSpPr>
        <p:spPr>
          <a:xfrm>
            <a:off x="691080" y="2139696"/>
            <a:ext cx="5578995" cy="879928"/>
          </a:xfrm>
        </p:spPr>
        <p:txBody>
          <a:bodyPr vert="horz" lIns="91440" tIns="45720" rIns="91440" bIns="45720" rtlCol="0" anchor="ctr" anchorCtr="0">
            <a:noAutofit/>
          </a:bodyPr>
          <a:lstStyle>
            <a:lvl1pPr algn="l">
              <a:defRPr lang="en-GB" b="0" dirty="0">
                <a:solidFill>
                  <a:schemeClr val="bg1"/>
                </a:solidFill>
              </a:defRPr>
            </a:lvl1pPr>
          </a:lstStyle>
          <a:p>
            <a:pPr marL="0" lvl="0" algn="ctr"/>
            <a:r>
              <a:rPr lang="en-US" noProof="0"/>
              <a:t>TITLE</a:t>
            </a:r>
          </a:p>
        </p:txBody>
      </p:sp>
      <p:sp>
        <p:nvSpPr>
          <p:cNvPr id="17" name="Text Placeholder 4">
            <a:extLst>
              <a:ext uri="{FF2B5EF4-FFF2-40B4-BE49-F238E27FC236}">
                <a16:creationId xmlns:a16="http://schemas.microsoft.com/office/drawing/2014/main" id="{B293AB9F-7C1D-4A06-9F42-4FD67BF2739F}"/>
              </a:ext>
            </a:extLst>
          </p:cNvPr>
          <p:cNvSpPr>
            <a:spLocks noGrp="1"/>
          </p:cNvSpPr>
          <p:nvPr>
            <p:ph type="body" sz="quarter" idx="15" hasCustomPrompt="1"/>
          </p:nvPr>
        </p:nvSpPr>
        <p:spPr>
          <a:xfrm>
            <a:off x="1359075" y="3653097"/>
            <a:ext cx="3695206" cy="276999"/>
          </a:xfrm>
        </p:spPr>
        <p:txBody>
          <a:bodyPr lIns="0" anchor="ctr">
            <a:noAutofit/>
          </a:bodyPr>
          <a:lstStyle>
            <a:lvl1pPr marL="0" indent="0">
              <a:lnSpc>
                <a:spcPct val="100000"/>
              </a:lnSpc>
              <a:buNone/>
              <a:defRPr sz="1800" spc="0">
                <a:solidFill>
                  <a:schemeClr val="bg1"/>
                </a:solidFill>
              </a:defRPr>
            </a:lvl1pPr>
          </a:lstStyle>
          <a:p>
            <a:pPr lvl="0"/>
            <a:r>
              <a:rPr lang="en-US" noProof="0"/>
              <a:t>Name</a:t>
            </a:r>
          </a:p>
        </p:txBody>
      </p:sp>
      <p:sp>
        <p:nvSpPr>
          <p:cNvPr id="18" name="Text Placeholder 4">
            <a:extLst>
              <a:ext uri="{FF2B5EF4-FFF2-40B4-BE49-F238E27FC236}">
                <a16:creationId xmlns:a16="http://schemas.microsoft.com/office/drawing/2014/main" id="{224AF9FB-5C6E-4050-AE8D-3B218C0F1DAE}"/>
              </a:ext>
            </a:extLst>
          </p:cNvPr>
          <p:cNvSpPr>
            <a:spLocks noGrp="1"/>
          </p:cNvSpPr>
          <p:nvPr>
            <p:ph type="body" sz="quarter" idx="16" hasCustomPrompt="1"/>
          </p:nvPr>
        </p:nvSpPr>
        <p:spPr>
          <a:xfrm>
            <a:off x="1359075" y="4392151"/>
            <a:ext cx="3695206" cy="276999"/>
          </a:xfrm>
        </p:spPr>
        <p:txBody>
          <a:bodyPr lIns="0" anchor="ctr">
            <a:noAutofit/>
          </a:bodyPr>
          <a:lstStyle>
            <a:lvl1pPr marL="0" indent="0">
              <a:lnSpc>
                <a:spcPct val="100000"/>
              </a:lnSpc>
              <a:buNone/>
              <a:defRPr sz="1800" spc="0">
                <a:solidFill>
                  <a:schemeClr val="bg1"/>
                </a:solidFill>
              </a:defRPr>
            </a:lvl1pPr>
          </a:lstStyle>
          <a:p>
            <a:pPr lvl="0"/>
            <a:r>
              <a:rPr lang="en-US" noProof="0"/>
              <a:t>Phone</a:t>
            </a:r>
          </a:p>
        </p:txBody>
      </p:sp>
      <p:sp>
        <p:nvSpPr>
          <p:cNvPr id="19" name="Text Placeholder 4">
            <a:extLst>
              <a:ext uri="{FF2B5EF4-FFF2-40B4-BE49-F238E27FC236}">
                <a16:creationId xmlns:a16="http://schemas.microsoft.com/office/drawing/2014/main" id="{68A48B85-2E0B-42B6-AB4A-1302D3C828F5}"/>
              </a:ext>
            </a:extLst>
          </p:cNvPr>
          <p:cNvSpPr>
            <a:spLocks noGrp="1"/>
          </p:cNvSpPr>
          <p:nvPr>
            <p:ph type="body" sz="quarter" idx="17" hasCustomPrompt="1"/>
          </p:nvPr>
        </p:nvSpPr>
        <p:spPr>
          <a:xfrm>
            <a:off x="1359075" y="5131205"/>
            <a:ext cx="3695206" cy="276999"/>
          </a:xfrm>
        </p:spPr>
        <p:txBody>
          <a:bodyPr lIns="0" anchor="ctr">
            <a:noAutofit/>
          </a:bodyPr>
          <a:lstStyle>
            <a:lvl1pPr marL="0" indent="0">
              <a:lnSpc>
                <a:spcPct val="100000"/>
              </a:lnSpc>
              <a:buNone/>
              <a:defRPr sz="1800" spc="0">
                <a:solidFill>
                  <a:schemeClr val="bg1"/>
                </a:solidFill>
              </a:defRPr>
            </a:lvl1pPr>
          </a:lstStyle>
          <a:p>
            <a:pPr lvl="0"/>
            <a:r>
              <a:rPr lang="en-US" noProof="0"/>
              <a:t>Email</a:t>
            </a:r>
          </a:p>
        </p:txBody>
      </p:sp>
      <p:sp>
        <p:nvSpPr>
          <p:cNvPr id="20" name="Text Placeholder 4">
            <a:extLst>
              <a:ext uri="{FF2B5EF4-FFF2-40B4-BE49-F238E27FC236}">
                <a16:creationId xmlns:a16="http://schemas.microsoft.com/office/drawing/2014/main" id="{9244D33F-3A47-4DE3-8198-7AC5316E31E6}"/>
              </a:ext>
            </a:extLst>
          </p:cNvPr>
          <p:cNvSpPr>
            <a:spLocks noGrp="1"/>
          </p:cNvSpPr>
          <p:nvPr>
            <p:ph type="body" sz="quarter" idx="18" hasCustomPrompt="1"/>
          </p:nvPr>
        </p:nvSpPr>
        <p:spPr>
          <a:xfrm>
            <a:off x="1359075" y="5870258"/>
            <a:ext cx="3695206" cy="276999"/>
          </a:xfrm>
        </p:spPr>
        <p:txBody>
          <a:bodyPr lIns="0" anchor="ctr">
            <a:noAutofit/>
          </a:bodyPr>
          <a:lstStyle>
            <a:lvl1pPr marL="0" indent="0">
              <a:lnSpc>
                <a:spcPct val="100000"/>
              </a:lnSpc>
              <a:buNone/>
              <a:defRPr sz="1800" spc="0">
                <a:solidFill>
                  <a:schemeClr val="bg1"/>
                </a:solidFill>
              </a:defRPr>
            </a:lvl1pPr>
          </a:lstStyle>
          <a:p>
            <a:pPr lvl="0"/>
            <a:r>
              <a:rPr lang="en-US" noProof="0"/>
              <a:t>Website</a:t>
            </a:r>
          </a:p>
        </p:txBody>
      </p:sp>
      <p:sp>
        <p:nvSpPr>
          <p:cNvPr id="3" name="Content Placeholder 2">
            <a:extLst>
              <a:ext uri="{FF2B5EF4-FFF2-40B4-BE49-F238E27FC236}">
                <a16:creationId xmlns:a16="http://schemas.microsoft.com/office/drawing/2014/main" id="{8F220C8B-2E18-4D91-A806-6C7C3940B00F}"/>
              </a:ext>
            </a:extLst>
          </p:cNvPr>
          <p:cNvSpPr>
            <a:spLocks noGrp="1" noChangeAspect="1"/>
          </p:cNvSpPr>
          <p:nvPr>
            <p:ph sz="quarter" idx="19" hasCustomPrompt="1"/>
          </p:nvPr>
        </p:nvSpPr>
        <p:spPr>
          <a:xfrm>
            <a:off x="691080" y="4295744"/>
            <a:ext cx="469813" cy="469812"/>
          </a:xfrm>
          <a:prstGeom prst="ellipse">
            <a:avLst/>
          </a:prstGeom>
          <a:noFill/>
          <a:ln>
            <a:noFill/>
          </a:ln>
        </p:spPr>
        <p:txBody>
          <a:bodyPr lIns="0" tIns="0" rIns="0" bIns="0" anchor="ctr">
            <a:noAutofit/>
          </a:bodyPr>
          <a:lstStyle>
            <a:lvl1pPr marL="0" indent="0" algn="ctr">
              <a:buNone/>
              <a:defRPr sz="1050"/>
            </a:lvl1pPr>
          </a:lstStyle>
          <a:p>
            <a:pPr lvl="0"/>
            <a:r>
              <a:rPr lang="en-US" noProof="0"/>
              <a:t>Icon</a:t>
            </a:r>
          </a:p>
        </p:txBody>
      </p:sp>
      <p:sp>
        <p:nvSpPr>
          <p:cNvPr id="28" name="Content Placeholder 2">
            <a:extLst>
              <a:ext uri="{FF2B5EF4-FFF2-40B4-BE49-F238E27FC236}">
                <a16:creationId xmlns:a16="http://schemas.microsoft.com/office/drawing/2014/main" id="{3D1C5933-D103-4989-B652-C7B692341BC3}"/>
              </a:ext>
            </a:extLst>
          </p:cNvPr>
          <p:cNvSpPr>
            <a:spLocks noGrp="1" noChangeAspect="1"/>
          </p:cNvSpPr>
          <p:nvPr>
            <p:ph sz="quarter" idx="20" hasCustomPrompt="1"/>
          </p:nvPr>
        </p:nvSpPr>
        <p:spPr>
          <a:xfrm>
            <a:off x="691080" y="5034798"/>
            <a:ext cx="469813" cy="469812"/>
          </a:xfrm>
          <a:prstGeom prst="ellipse">
            <a:avLst/>
          </a:prstGeom>
          <a:noFill/>
          <a:ln>
            <a:noFill/>
          </a:ln>
        </p:spPr>
        <p:txBody>
          <a:bodyPr lIns="0" tIns="0" rIns="0" bIns="0" anchor="ctr">
            <a:noAutofit/>
          </a:bodyPr>
          <a:lstStyle>
            <a:lvl1pPr marL="0" indent="0" algn="ctr">
              <a:buNone/>
              <a:defRPr sz="1050"/>
            </a:lvl1pPr>
          </a:lstStyle>
          <a:p>
            <a:pPr lvl="0"/>
            <a:r>
              <a:rPr lang="en-US" noProof="0"/>
              <a:t>Icon</a:t>
            </a:r>
          </a:p>
        </p:txBody>
      </p:sp>
      <p:sp>
        <p:nvSpPr>
          <p:cNvPr id="29" name="Content Placeholder 2">
            <a:extLst>
              <a:ext uri="{FF2B5EF4-FFF2-40B4-BE49-F238E27FC236}">
                <a16:creationId xmlns:a16="http://schemas.microsoft.com/office/drawing/2014/main" id="{A80EBF65-A9A1-4724-B962-DB9B79A924AA}"/>
              </a:ext>
            </a:extLst>
          </p:cNvPr>
          <p:cNvSpPr>
            <a:spLocks noGrp="1" noChangeAspect="1"/>
          </p:cNvSpPr>
          <p:nvPr>
            <p:ph sz="quarter" idx="21" hasCustomPrompt="1"/>
          </p:nvPr>
        </p:nvSpPr>
        <p:spPr>
          <a:xfrm>
            <a:off x="691080" y="5773851"/>
            <a:ext cx="469813" cy="469812"/>
          </a:xfrm>
          <a:prstGeom prst="ellipse">
            <a:avLst/>
          </a:prstGeom>
          <a:noFill/>
          <a:ln>
            <a:noFill/>
          </a:ln>
        </p:spPr>
        <p:txBody>
          <a:bodyPr lIns="0" tIns="0" rIns="0" bIns="0" anchor="ctr">
            <a:noAutofit/>
          </a:bodyPr>
          <a:lstStyle>
            <a:lvl1pPr marL="0" indent="0" algn="ctr">
              <a:buNone/>
              <a:defRPr sz="1050"/>
            </a:lvl1pPr>
          </a:lstStyle>
          <a:p>
            <a:pPr lvl="0"/>
            <a:r>
              <a:rPr lang="en-US" noProof="0"/>
              <a:t>Icon</a:t>
            </a:r>
          </a:p>
        </p:txBody>
      </p:sp>
      <p:sp>
        <p:nvSpPr>
          <p:cNvPr id="30" name="Content Placeholder 2">
            <a:extLst>
              <a:ext uri="{FF2B5EF4-FFF2-40B4-BE49-F238E27FC236}">
                <a16:creationId xmlns:a16="http://schemas.microsoft.com/office/drawing/2014/main" id="{06251342-E6E3-4C57-A0A9-C7BB3DCAE115}"/>
              </a:ext>
            </a:extLst>
          </p:cNvPr>
          <p:cNvSpPr>
            <a:spLocks noGrp="1" noChangeAspect="1"/>
          </p:cNvSpPr>
          <p:nvPr>
            <p:ph sz="quarter" idx="22" hasCustomPrompt="1"/>
          </p:nvPr>
        </p:nvSpPr>
        <p:spPr>
          <a:xfrm>
            <a:off x="691080" y="3556690"/>
            <a:ext cx="469813" cy="469812"/>
          </a:xfrm>
          <a:prstGeom prst="ellipse">
            <a:avLst/>
          </a:prstGeom>
          <a:noFill/>
          <a:ln>
            <a:noFill/>
          </a:ln>
        </p:spPr>
        <p:txBody>
          <a:bodyPr lIns="0" tIns="0" rIns="0" bIns="0" anchor="ctr">
            <a:noAutofit/>
          </a:bodyPr>
          <a:lstStyle>
            <a:lvl1pPr marL="0" indent="0" algn="ctr">
              <a:buNone/>
              <a:defRPr sz="1050"/>
            </a:lvl1pPr>
          </a:lstStyle>
          <a:p>
            <a:pPr lvl="0"/>
            <a:r>
              <a:rPr lang="en-US" noProof="0"/>
              <a:t>Icon</a:t>
            </a:r>
          </a:p>
        </p:txBody>
      </p:sp>
    </p:spTree>
    <p:extLst>
      <p:ext uri="{BB962C8B-B14F-4D97-AF65-F5344CB8AC3E}">
        <p14:creationId xmlns:p14="http://schemas.microsoft.com/office/powerpoint/2010/main" val="4169354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a:r>
              <a:rPr lang="en-US" noProof="0"/>
              <a:t>TITLE</a:t>
            </a:r>
          </a:p>
        </p:txBody>
      </p:sp>
      <p:sp>
        <p:nvSpPr>
          <p:cNvPr id="3" name="Subtitl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a:r>
              <a:rPr lang="en-US" noProof="0"/>
              <a:t>Subtitle</a:t>
            </a:r>
          </a:p>
        </p:txBody>
      </p:sp>
      <p:grpSp>
        <p:nvGrpSpPr>
          <p:cNvPr id="6" name="Group 5">
            <a:extLst>
              <a:ext uri="{FF2B5EF4-FFF2-40B4-BE49-F238E27FC236}">
                <a16:creationId xmlns:a16="http://schemas.microsoft.com/office/drawing/2014/main" id="{EFDB39AB-B644-434A-9D55-AF3455D468E5}"/>
              </a:ext>
            </a:extLst>
          </p:cNvPr>
          <p:cNvGrpSpPr/>
          <p:nvPr userDrawn="1"/>
        </p:nvGrpSpPr>
        <p:grpSpPr>
          <a:xfrm>
            <a:off x="9140346" y="5054600"/>
            <a:ext cx="676275" cy="114300"/>
            <a:chOff x="9330846" y="5054600"/>
            <a:chExt cx="676275" cy="114300"/>
          </a:xfrm>
        </p:grpSpPr>
        <p:sp>
          <p:nvSpPr>
            <p:cNvPr id="7" name="Oval 6">
              <a:extLst>
                <a:ext uri="{FF2B5EF4-FFF2-40B4-BE49-F238E27FC236}">
                  <a16:creationId xmlns:a16="http://schemas.microsoft.com/office/drawing/2014/main" id="{BF14E129-1970-4994-89E5-F7A67128AFE3}"/>
                </a:ext>
              </a:extLst>
            </p:cNvPr>
            <p:cNvSpPr/>
            <p:nvPr/>
          </p:nvSpPr>
          <p:spPr>
            <a:xfrm>
              <a:off x="933084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Oval 7">
              <a:extLst>
                <a:ext uri="{FF2B5EF4-FFF2-40B4-BE49-F238E27FC236}">
                  <a16:creationId xmlns:a16="http://schemas.microsoft.com/office/drawing/2014/main" id="{593336FA-97B2-4528-88E8-5FF97F86E216}"/>
                </a:ext>
              </a:extLst>
            </p:cNvPr>
            <p:cNvSpPr/>
            <p:nvPr/>
          </p:nvSpPr>
          <p:spPr>
            <a:xfrm>
              <a:off x="951817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Oval 8">
              <a:extLst>
                <a:ext uri="{FF2B5EF4-FFF2-40B4-BE49-F238E27FC236}">
                  <a16:creationId xmlns:a16="http://schemas.microsoft.com/office/drawing/2014/main" id="{8A73C166-FCDF-40AE-8B0D-69C7E2C8573E}"/>
                </a:ext>
              </a:extLst>
            </p:cNvPr>
            <p:cNvSpPr/>
            <p:nvPr/>
          </p:nvSpPr>
          <p:spPr>
            <a:xfrm>
              <a:off x="970549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F418119-E3DD-44B0-A4AF-F8A98EC5863B}"/>
                </a:ext>
              </a:extLst>
            </p:cNvPr>
            <p:cNvSpPr/>
            <p:nvPr/>
          </p:nvSpPr>
          <p:spPr>
            <a:xfrm>
              <a:off x="989282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3" name="Freeform: Shape 12">
            <a:extLst>
              <a:ext uri="{FF2B5EF4-FFF2-40B4-BE49-F238E27FC236}">
                <a16:creationId xmlns:a16="http://schemas.microsoft.com/office/drawing/2014/main" id="{5BE10AC4-CBFC-4ECF-92D5-9CE1874F58D7}"/>
              </a:ext>
            </a:extLst>
          </p:cNvPr>
          <p:cNvSpPr/>
          <p:nvPr userDrawn="1"/>
        </p:nvSpPr>
        <p:spPr>
          <a:xfrm>
            <a:off x="0" y="0"/>
            <a:ext cx="8568965"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2466734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B305EBB3-0F16-4B63-82ED-191AB224B8E2}"/>
              </a:ext>
            </a:extLst>
          </p:cNvPr>
          <p:cNvSpPr/>
          <p:nvPr userDrawn="1"/>
        </p:nvSpPr>
        <p:spPr>
          <a:xfrm>
            <a:off x="4334810" y="0"/>
            <a:ext cx="3522381"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 name="Titl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a:r>
              <a:rPr lang="en-US" noProof="0"/>
              <a:t>TITLE</a:t>
            </a:r>
          </a:p>
        </p:txBody>
      </p:sp>
      <p:sp>
        <p:nvSpPr>
          <p:cNvPr id="3" name="Subtitl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a:r>
              <a:rPr lang="en-US" noProof="0"/>
              <a:t>Subtitle</a:t>
            </a:r>
          </a:p>
        </p:txBody>
      </p:sp>
      <p:grpSp>
        <p:nvGrpSpPr>
          <p:cNvPr id="6" name="Group 5">
            <a:extLst>
              <a:ext uri="{FF2B5EF4-FFF2-40B4-BE49-F238E27FC236}">
                <a16:creationId xmlns:a16="http://schemas.microsoft.com/office/drawing/2014/main" id="{EFDB39AB-B644-434A-9D55-AF3455D468E5}"/>
              </a:ext>
            </a:extLst>
          </p:cNvPr>
          <p:cNvGrpSpPr/>
          <p:nvPr userDrawn="1"/>
        </p:nvGrpSpPr>
        <p:grpSpPr>
          <a:xfrm>
            <a:off x="9140346" y="5054600"/>
            <a:ext cx="676275" cy="114300"/>
            <a:chOff x="9330846" y="5054600"/>
            <a:chExt cx="676275" cy="114300"/>
          </a:xfrm>
        </p:grpSpPr>
        <p:sp>
          <p:nvSpPr>
            <p:cNvPr id="7" name="Oval 6">
              <a:extLst>
                <a:ext uri="{FF2B5EF4-FFF2-40B4-BE49-F238E27FC236}">
                  <a16:creationId xmlns:a16="http://schemas.microsoft.com/office/drawing/2014/main" id="{BF14E129-1970-4994-89E5-F7A67128AFE3}"/>
                </a:ext>
              </a:extLst>
            </p:cNvPr>
            <p:cNvSpPr/>
            <p:nvPr/>
          </p:nvSpPr>
          <p:spPr>
            <a:xfrm>
              <a:off x="933084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Oval 7">
              <a:extLst>
                <a:ext uri="{FF2B5EF4-FFF2-40B4-BE49-F238E27FC236}">
                  <a16:creationId xmlns:a16="http://schemas.microsoft.com/office/drawing/2014/main" id="{593336FA-97B2-4528-88E8-5FF97F86E216}"/>
                </a:ext>
              </a:extLst>
            </p:cNvPr>
            <p:cNvSpPr/>
            <p:nvPr/>
          </p:nvSpPr>
          <p:spPr>
            <a:xfrm>
              <a:off x="951817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Oval 8">
              <a:extLst>
                <a:ext uri="{FF2B5EF4-FFF2-40B4-BE49-F238E27FC236}">
                  <a16:creationId xmlns:a16="http://schemas.microsoft.com/office/drawing/2014/main" id="{8A73C166-FCDF-40AE-8B0D-69C7E2C8573E}"/>
                </a:ext>
              </a:extLst>
            </p:cNvPr>
            <p:cNvSpPr/>
            <p:nvPr/>
          </p:nvSpPr>
          <p:spPr>
            <a:xfrm>
              <a:off x="970549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F418119-E3DD-44B0-A4AF-F8A98EC5863B}"/>
                </a:ext>
              </a:extLst>
            </p:cNvPr>
            <p:cNvSpPr/>
            <p:nvPr/>
          </p:nvSpPr>
          <p:spPr>
            <a:xfrm>
              <a:off x="989282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873491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a:lnSpc>
                <a:spcPct val="100000"/>
              </a:lnSpc>
            </a:pPr>
            <a:r>
              <a:rPr lang="en-US" noProof="0"/>
              <a:t>Click to edit Master title style</a:t>
            </a:r>
          </a:p>
        </p:txBody>
      </p:sp>
      <p:grpSp>
        <p:nvGrpSpPr>
          <p:cNvPr id="4" name="Group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
        <p:nvSpPr>
          <p:cNvPr id="9" name="Content Placeholder 2">
            <a:extLst>
              <a:ext uri="{FF2B5EF4-FFF2-40B4-BE49-F238E27FC236}">
                <a16:creationId xmlns:a16="http://schemas.microsoft.com/office/drawing/2014/main" id="{C7BBA6D3-FEB9-412B-8FBB-095FC3A60ABF}"/>
              </a:ext>
            </a:extLst>
          </p:cNvPr>
          <p:cNvSpPr>
            <a:spLocks noGrp="1"/>
          </p:cNvSpPr>
          <p:nvPr>
            <p:ph idx="1"/>
          </p:nvPr>
        </p:nvSpPr>
        <p:spPr>
          <a:xfrm>
            <a:off x="633186" y="1825625"/>
            <a:ext cx="10815864"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1002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a:lnSpc>
                <a:spcPct val="100000"/>
              </a:lnSpc>
            </a:pPr>
            <a:r>
              <a:rPr lang="en-US" noProof="0"/>
              <a:t>Click to edit Master title style</a:t>
            </a:r>
          </a:p>
        </p:txBody>
      </p:sp>
      <p:grpSp>
        <p:nvGrpSpPr>
          <p:cNvPr id="4" name="Group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
        <p:nvSpPr>
          <p:cNvPr id="9" name="Content Placeholder 2">
            <a:extLst>
              <a:ext uri="{FF2B5EF4-FFF2-40B4-BE49-F238E27FC236}">
                <a16:creationId xmlns:a16="http://schemas.microsoft.com/office/drawing/2014/main" id="{64A4F74B-B2CD-407C-865A-037EDFAC9DB0}"/>
              </a:ext>
            </a:extLst>
          </p:cNvPr>
          <p:cNvSpPr>
            <a:spLocks noGrp="1"/>
          </p:cNvSpPr>
          <p:nvPr>
            <p:ph sz="half" idx="1"/>
          </p:nvPr>
        </p:nvSpPr>
        <p:spPr>
          <a:xfrm>
            <a:off x="633186" y="1825625"/>
            <a:ext cx="5386614" cy="4351338"/>
          </a:xfrm>
        </p:spPr>
        <p:txBody>
          <a:bodyPr>
            <a:normAutofit/>
          </a:bodyPr>
          <a:lstStyle>
            <a:lvl1pPr>
              <a:defRPr sz="2000"/>
            </a:lvl1pPr>
            <a:lvl2pPr>
              <a:defRPr sz="1800"/>
            </a:lvl2pPr>
            <a:lvl3pPr>
              <a:defRPr sz="16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3">
            <a:extLst>
              <a:ext uri="{FF2B5EF4-FFF2-40B4-BE49-F238E27FC236}">
                <a16:creationId xmlns:a16="http://schemas.microsoft.com/office/drawing/2014/main" id="{A2548E2E-973A-4D52-ACB9-BF564F407308}"/>
              </a:ext>
            </a:extLst>
          </p:cNvPr>
          <p:cNvSpPr>
            <a:spLocks noGrp="1"/>
          </p:cNvSpPr>
          <p:nvPr>
            <p:ph sz="half" idx="2"/>
          </p:nvPr>
        </p:nvSpPr>
        <p:spPr>
          <a:xfrm>
            <a:off x="6172200" y="1825625"/>
            <a:ext cx="5276850" cy="4351338"/>
          </a:xfrm>
        </p:spPr>
        <p:txBody>
          <a:bodyPr>
            <a:normAutofit/>
          </a:bodyPr>
          <a:lstStyle>
            <a:lvl1pPr>
              <a:defRPr sz="2000"/>
            </a:lvl1pPr>
            <a:lvl2pPr>
              <a:defRPr sz="1800"/>
            </a:lvl2pPr>
            <a:lvl3pPr>
              <a:defRPr sz="16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510698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a:lnSpc>
                <a:spcPct val="100000"/>
              </a:lnSpc>
            </a:pPr>
            <a:r>
              <a:rPr lang="en-US" noProof="0"/>
              <a:t>Click to edit Master title style</a:t>
            </a:r>
          </a:p>
        </p:txBody>
      </p:sp>
      <p:grpSp>
        <p:nvGrpSpPr>
          <p:cNvPr id="4" name="Group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
        <p:nvSpPr>
          <p:cNvPr id="9" name="Text Placeholder 2">
            <a:extLst>
              <a:ext uri="{FF2B5EF4-FFF2-40B4-BE49-F238E27FC236}">
                <a16:creationId xmlns:a16="http://schemas.microsoft.com/office/drawing/2014/main" id="{10CD1AD0-C8B7-4785-A47D-D822CF4F248F}"/>
              </a:ext>
            </a:extLst>
          </p:cNvPr>
          <p:cNvSpPr>
            <a:spLocks noGrp="1"/>
          </p:cNvSpPr>
          <p:nvPr>
            <p:ph type="body" idx="1"/>
          </p:nvPr>
        </p:nvSpPr>
        <p:spPr>
          <a:xfrm>
            <a:off x="633186" y="1681163"/>
            <a:ext cx="533214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4">
            <a:extLst>
              <a:ext uri="{FF2B5EF4-FFF2-40B4-BE49-F238E27FC236}">
                <a16:creationId xmlns:a16="http://schemas.microsoft.com/office/drawing/2014/main" id="{90A1BBCF-EEF1-4C9A-BA10-9657A79560D3}"/>
              </a:ext>
            </a:extLst>
          </p:cNvPr>
          <p:cNvSpPr>
            <a:spLocks noGrp="1"/>
          </p:cNvSpPr>
          <p:nvPr>
            <p:ph type="body" sz="quarter" idx="3"/>
          </p:nvPr>
        </p:nvSpPr>
        <p:spPr>
          <a:xfrm>
            <a:off x="6172200" y="1681163"/>
            <a:ext cx="5276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Content Placeholder 3">
            <a:extLst>
              <a:ext uri="{FF2B5EF4-FFF2-40B4-BE49-F238E27FC236}">
                <a16:creationId xmlns:a16="http://schemas.microsoft.com/office/drawing/2014/main" id="{79F8415A-57A2-4D5C-97B0-E78499CC7C6F}"/>
              </a:ext>
            </a:extLst>
          </p:cNvPr>
          <p:cNvSpPr>
            <a:spLocks noGrp="1"/>
          </p:cNvSpPr>
          <p:nvPr>
            <p:ph sz="half" idx="2"/>
          </p:nvPr>
        </p:nvSpPr>
        <p:spPr>
          <a:xfrm>
            <a:off x="633186" y="2505075"/>
            <a:ext cx="5332147" cy="3684588"/>
          </a:xfrm>
        </p:spPr>
        <p:txBody>
          <a:bodyPr>
            <a:normAutofit/>
          </a:bodyPr>
          <a:lstStyle>
            <a:lvl1pPr>
              <a:defRPr sz="2000"/>
            </a:lvl1pPr>
            <a:lvl2pPr>
              <a:defRPr sz="1800"/>
            </a:lvl2pPr>
            <a:lvl3pPr>
              <a:defRPr sz="16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5">
            <a:extLst>
              <a:ext uri="{FF2B5EF4-FFF2-40B4-BE49-F238E27FC236}">
                <a16:creationId xmlns:a16="http://schemas.microsoft.com/office/drawing/2014/main" id="{37A31490-A10D-455A-B515-E26064D0E10A}"/>
              </a:ext>
            </a:extLst>
          </p:cNvPr>
          <p:cNvSpPr>
            <a:spLocks noGrp="1"/>
          </p:cNvSpPr>
          <p:nvPr>
            <p:ph sz="quarter" idx="4"/>
          </p:nvPr>
        </p:nvSpPr>
        <p:spPr>
          <a:xfrm>
            <a:off x="6172200" y="2505075"/>
            <a:ext cx="5276850" cy="3684588"/>
          </a:xfrm>
        </p:spPr>
        <p:txBody>
          <a:bodyPr>
            <a:normAutofit/>
          </a:bodyPr>
          <a:lstStyle>
            <a:lvl1pPr>
              <a:defRPr sz="2000"/>
            </a:lvl1pPr>
            <a:lvl2pPr>
              <a:defRPr sz="1800"/>
            </a:lvl2pPr>
            <a:lvl3pPr>
              <a:defRPr sz="16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949070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
        <p:nvSpPr>
          <p:cNvPr id="9" name="Text Placeholder 3">
            <a:extLst>
              <a:ext uri="{FF2B5EF4-FFF2-40B4-BE49-F238E27FC236}">
                <a16:creationId xmlns:a16="http://schemas.microsoft.com/office/drawing/2014/main" id="{9F5DF135-B773-4FF0-A198-6877681591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Content Placeholder 2">
            <a:extLst>
              <a:ext uri="{FF2B5EF4-FFF2-40B4-BE49-F238E27FC236}">
                <a16:creationId xmlns:a16="http://schemas.microsoft.com/office/drawing/2014/main" id="{4D4BA48E-457A-42FA-BC00-3AE386B38A0C}"/>
              </a:ext>
            </a:extLst>
          </p:cNvPr>
          <p:cNvSpPr>
            <a:spLocks noGrp="1"/>
          </p:cNvSpPr>
          <p:nvPr>
            <p:ph idx="1"/>
          </p:nvPr>
        </p:nvSpPr>
        <p:spPr>
          <a:xfrm>
            <a:off x="5183188" y="987425"/>
            <a:ext cx="626586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itle 1">
            <a:extLst>
              <a:ext uri="{FF2B5EF4-FFF2-40B4-BE49-F238E27FC236}">
                <a16:creationId xmlns:a16="http://schemas.microsoft.com/office/drawing/2014/main" id="{43DF8AE6-3466-400C-B6F1-335DF4DED075}"/>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Tree>
    <p:extLst>
      <p:ext uri="{BB962C8B-B14F-4D97-AF65-F5344CB8AC3E}">
        <p14:creationId xmlns:p14="http://schemas.microsoft.com/office/powerpoint/2010/main" val="3976986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02">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B305EBB3-0F16-4B63-82ED-191AB224B8E2}"/>
              </a:ext>
            </a:extLst>
          </p:cNvPr>
          <p:cNvSpPr/>
          <p:nvPr userDrawn="1"/>
        </p:nvSpPr>
        <p:spPr>
          <a:xfrm>
            <a:off x="5512953" y="0"/>
            <a:ext cx="3522381"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Picture Placeholder 11">
            <a:extLst>
              <a:ext uri="{FF2B5EF4-FFF2-40B4-BE49-F238E27FC236}">
                <a16:creationId xmlns:a16="http://schemas.microsoft.com/office/drawing/2014/main" id="{1A440F4A-C2AF-406D-B420-CCF52F447AC1}"/>
              </a:ext>
            </a:extLst>
          </p:cNvPr>
          <p:cNvSpPr>
            <a:spLocks noGrp="1"/>
          </p:cNvSpPr>
          <p:nvPr>
            <p:ph type="pic" sz="quarter" idx="10" hasCustomPrompt="1"/>
          </p:nvPr>
        </p:nvSpPr>
        <p:spPr>
          <a:xfrm>
            <a:off x="-1" y="0"/>
            <a:ext cx="5504688" cy="6858000"/>
          </a:xfrm>
        </p:spPr>
        <p:txBody>
          <a:bodyPr anchor="ctr" anchorCtr="1">
            <a:normAutofit/>
          </a:bodyPr>
          <a:lstStyle>
            <a:lvl1pPr marL="0" indent="0">
              <a:buNone/>
              <a:defRPr sz="2400">
                <a:solidFill>
                  <a:schemeClr val="bg1"/>
                </a:solidFill>
              </a:defRPr>
            </a:lvl1pPr>
          </a:lstStyle>
          <a:p>
            <a:r>
              <a:rPr lang="en-US" noProof="0" dirty="0"/>
              <a:t>Insert Image</a:t>
            </a:r>
          </a:p>
        </p:txBody>
      </p:sp>
      <p:sp>
        <p:nvSpPr>
          <p:cNvPr id="2" name="Titl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a:r>
              <a:rPr lang="en-US" noProof="0"/>
              <a:t>TITLE</a:t>
            </a:r>
          </a:p>
        </p:txBody>
      </p:sp>
      <p:sp>
        <p:nvSpPr>
          <p:cNvPr id="3" name="Subtitl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a:r>
              <a:rPr lang="en-US" noProof="0"/>
              <a:t>Subtitle</a:t>
            </a:r>
          </a:p>
        </p:txBody>
      </p:sp>
    </p:spTree>
    <p:extLst>
      <p:ext uri="{BB962C8B-B14F-4D97-AF65-F5344CB8AC3E}">
        <p14:creationId xmlns:p14="http://schemas.microsoft.com/office/powerpoint/2010/main" val="1270854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
        <p:nvSpPr>
          <p:cNvPr id="9" name="Title 1">
            <a:extLst>
              <a:ext uri="{FF2B5EF4-FFF2-40B4-BE49-F238E27FC236}">
                <a16:creationId xmlns:a16="http://schemas.microsoft.com/office/drawing/2014/main" id="{A3EA16B2-FFAE-4A6E-977D-191BC1DB5B28}"/>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0" name="Text Placeholder 3">
            <a:extLst>
              <a:ext uri="{FF2B5EF4-FFF2-40B4-BE49-F238E27FC236}">
                <a16:creationId xmlns:a16="http://schemas.microsoft.com/office/drawing/2014/main" id="{436B2E80-B2B9-4309-8C9B-11D0B83C43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a:extLst>
              <a:ext uri="{FF2B5EF4-FFF2-40B4-BE49-F238E27FC236}">
                <a16:creationId xmlns:a16="http://schemas.microsoft.com/office/drawing/2014/main" id="{03DB89DF-F372-4E54-9DFD-D53E42A2B8E8}"/>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4294346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03">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47CEAAF6-CCA9-40F8-8A3D-FAAD92220D11}"/>
              </a:ext>
            </a:extLst>
          </p:cNvPr>
          <p:cNvSpPr>
            <a:spLocks noGrp="1"/>
          </p:cNvSpPr>
          <p:nvPr>
            <p:ph type="pic" sz="quarter" idx="10" hasCustomPrompt="1"/>
          </p:nvPr>
        </p:nvSpPr>
        <p:spPr>
          <a:xfrm>
            <a:off x="-2" y="0"/>
            <a:ext cx="12192001" cy="6858000"/>
          </a:xfrm>
        </p:spPr>
        <p:txBody>
          <a:bodyPr anchor="ctr" anchorCtr="1">
            <a:normAutofit/>
          </a:bodyPr>
          <a:lstStyle>
            <a:lvl1pPr marL="0" indent="0">
              <a:buNone/>
              <a:defRPr sz="2400">
                <a:solidFill>
                  <a:schemeClr val="bg1"/>
                </a:solidFill>
              </a:defRPr>
            </a:lvl1pPr>
          </a:lstStyle>
          <a:p>
            <a:r>
              <a:rPr lang="en-US" noProof="0" dirty="0"/>
              <a:t>Insert Image</a:t>
            </a:r>
          </a:p>
        </p:txBody>
      </p:sp>
      <p:sp>
        <p:nvSpPr>
          <p:cNvPr id="2" name="Titl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316020" y="2404234"/>
            <a:ext cx="5330038" cy="1746504"/>
          </a:xfrm>
        </p:spPr>
        <p:txBody>
          <a:bodyPr vert="horz" lIns="0" tIns="45720" rIns="0" bIns="45720" rtlCol="0" anchor="b" anchorCtr="1">
            <a:noAutofit/>
          </a:bodyPr>
          <a:lstStyle>
            <a:lvl1pPr>
              <a:defRPr lang="en-GB" dirty="0">
                <a:solidFill>
                  <a:schemeClr val="bg1"/>
                </a:solidFill>
              </a:defRPr>
            </a:lvl1pPr>
          </a:lstStyle>
          <a:p>
            <a:pPr marL="0" lvl="0"/>
            <a:r>
              <a:rPr lang="en-US" noProof="0"/>
              <a:t>TITLE</a:t>
            </a:r>
          </a:p>
        </p:txBody>
      </p:sp>
      <p:sp>
        <p:nvSpPr>
          <p:cNvPr id="3" name="Subtitl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453180" y="4553291"/>
            <a:ext cx="5049510" cy="521208"/>
          </a:xfrm>
        </p:spPr>
        <p:txBody>
          <a:bodyPr vert="horz" lIns="0" tIns="0" rIns="0" bIns="0" rtlCol="0" anchor="t" anchorCtr="1">
            <a:noAutofit/>
          </a:bodyPr>
          <a:lstStyle>
            <a:lvl1pPr marL="0" indent="0">
              <a:lnSpc>
                <a:spcPct val="100000"/>
              </a:lnSpc>
              <a:spcBef>
                <a:spcPts val="0"/>
              </a:spcBef>
              <a:buNone/>
              <a:defRPr lang="en-GB" sz="2000" dirty="0">
                <a:solidFill>
                  <a:schemeClr val="bg1"/>
                </a:solidFill>
              </a:defRPr>
            </a:lvl1pPr>
          </a:lstStyle>
          <a:p>
            <a:pPr lvl="0"/>
            <a:r>
              <a:rPr lang="en-US" noProof="0"/>
              <a:t>Subtitle</a:t>
            </a:r>
          </a:p>
        </p:txBody>
      </p:sp>
    </p:spTree>
    <p:extLst>
      <p:ext uri="{BB962C8B-B14F-4D97-AF65-F5344CB8AC3E}">
        <p14:creationId xmlns:p14="http://schemas.microsoft.com/office/powerpoint/2010/main" val="3477175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AAF32A0B-D38A-4E4A-BD5E-94B671296508}"/>
              </a:ext>
            </a:extLst>
          </p:cNvPr>
          <p:cNvSpPr>
            <a:spLocks noGrp="1"/>
          </p:cNvSpPr>
          <p:nvPr>
            <p:ph type="pic" sz="quarter" idx="10" hasCustomPrompt="1"/>
          </p:nvPr>
        </p:nvSpPr>
        <p:spPr>
          <a:xfrm>
            <a:off x="-2" y="0"/>
            <a:ext cx="12192001" cy="6858000"/>
          </a:xfrm>
        </p:spPr>
        <p:txBody>
          <a:bodyPr anchor="ctr" anchorCtr="1">
            <a:normAutofit/>
          </a:bodyPr>
          <a:lstStyle>
            <a:lvl1pPr marL="0" indent="0">
              <a:buNone/>
              <a:defRPr sz="2400">
                <a:solidFill>
                  <a:schemeClr val="tx1"/>
                </a:solidFill>
              </a:defRPr>
            </a:lvl1pPr>
          </a:lstStyle>
          <a:p>
            <a:r>
              <a:rPr lang="en-US" noProof="0" dirty="0"/>
              <a:t>Insert Image</a:t>
            </a:r>
          </a:p>
        </p:txBody>
      </p:sp>
      <p:sp>
        <p:nvSpPr>
          <p:cNvPr id="2" name="Title 1">
            <a:extLst>
              <a:ext uri="{FF2B5EF4-FFF2-40B4-BE49-F238E27FC236}">
                <a16:creationId xmlns:a16="http://schemas.microsoft.com/office/drawing/2014/main" id="{2DCD3B46-48AB-439D-A981-D3596F977592}"/>
              </a:ext>
            </a:extLst>
          </p:cNvPr>
          <p:cNvSpPr>
            <a:spLocks noGrp="1"/>
          </p:cNvSpPr>
          <p:nvPr>
            <p:ph type="title"/>
          </p:nvPr>
        </p:nvSpPr>
        <p:spPr>
          <a:xfrm>
            <a:off x="4590288" y="2313432"/>
            <a:ext cx="6592824" cy="2852737"/>
          </a:xfrm>
        </p:spPr>
        <p:txBody>
          <a:bodyPr vert="horz" lIns="91440" tIns="45720" rIns="91440" bIns="45720" rtlCol="0" anchor="b">
            <a:noAutofit/>
          </a:bodyPr>
          <a:lstStyle>
            <a:lvl1pPr>
              <a:defRPr lang="en-GB" sz="6000" dirty="0">
                <a:solidFill>
                  <a:schemeClr val="bg1"/>
                </a:solidFill>
              </a:defRPr>
            </a:lvl1pPr>
          </a:lstStyle>
          <a:p>
            <a:pPr lvl="0"/>
            <a:r>
              <a:rPr lang="en-US" noProof="0"/>
              <a:t>Click to edit Master title style</a:t>
            </a:r>
          </a:p>
        </p:txBody>
      </p:sp>
      <p:sp>
        <p:nvSpPr>
          <p:cNvPr id="3" name="Text Placeholder 2">
            <a:extLst>
              <a:ext uri="{FF2B5EF4-FFF2-40B4-BE49-F238E27FC236}">
                <a16:creationId xmlns:a16="http://schemas.microsoft.com/office/drawing/2014/main" id="{2728D712-0D13-4ECD-9BEB-B8EE651FF63F}"/>
              </a:ext>
            </a:extLst>
          </p:cNvPr>
          <p:cNvSpPr>
            <a:spLocks noGrp="1"/>
          </p:cNvSpPr>
          <p:nvPr>
            <p:ph type="body" idx="1"/>
          </p:nvPr>
        </p:nvSpPr>
        <p:spPr>
          <a:xfrm>
            <a:off x="4590288" y="5193792"/>
            <a:ext cx="6592824" cy="978408"/>
          </a:xfrm>
        </p:spPr>
        <p:txBody>
          <a:bodyPr vert="horz" lIns="91440" tIns="45720" rIns="91440" bIns="45720" rtlCol="0">
            <a:noAutofit/>
          </a:bodyPr>
          <a:lstStyle>
            <a:lvl1pPr marL="0" indent="0">
              <a:buNone/>
              <a:defRPr lang="en-US" sz="1600">
                <a:solidFill>
                  <a:schemeClr val="bg1"/>
                </a:solidFill>
              </a:defRPr>
            </a:lvl1pPr>
          </a:lstStyle>
          <a:p>
            <a:pPr marL="228600" lvl="0" indent="-228600"/>
            <a:r>
              <a:rPr lang="en-US" noProof="0"/>
              <a:t>Click to edit Master text styles</a:t>
            </a:r>
          </a:p>
        </p:txBody>
      </p:sp>
    </p:spTree>
    <p:extLst>
      <p:ext uri="{BB962C8B-B14F-4D97-AF65-F5344CB8AC3E}">
        <p14:creationId xmlns:p14="http://schemas.microsoft.com/office/powerpoint/2010/main" val="3411308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1 Content_2 colum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6836125" y="0"/>
            <a:ext cx="5355875" cy="6858000"/>
          </a:xfrm>
        </p:spPr>
        <p:txBody>
          <a:bodyPr vert="horz" lIns="91440" tIns="45720" rIns="91440" bIns="45720" rtlCol="0" anchor="ctr" anchorCtr="1">
            <a:normAutofit/>
          </a:bodyPr>
          <a:lstStyle>
            <a:lvl1pPr>
              <a:defRPr lang="en-GB" sz="2400">
                <a:solidFill>
                  <a:schemeClr val="tx1"/>
                </a:solidFill>
              </a:defRPr>
            </a:lvl1pPr>
          </a:lstStyle>
          <a:p>
            <a:pPr marL="0" lvl="0" indent="0">
              <a:buNone/>
            </a:pPr>
            <a:r>
              <a:rPr lang="en-US" noProof="0" dirty="0"/>
              <a:t>Insert Image</a:t>
            </a:r>
          </a:p>
        </p:txBody>
      </p:sp>
      <p:sp>
        <p:nvSpPr>
          <p:cNvPr id="14" name="Text Placeholder 12">
            <a:extLst>
              <a:ext uri="{FF2B5EF4-FFF2-40B4-BE49-F238E27FC236}">
                <a16:creationId xmlns:a16="http://schemas.microsoft.com/office/drawing/2014/main" id="{C7F0E85E-786D-44FC-A9C8-8853277D7C38}"/>
              </a:ext>
            </a:extLst>
          </p:cNvPr>
          <p:cNvSpPr>
            <a:spLocks noGrp="1"/>
          </p:cNvSpPr>
          <p:nvPr>
            <p:ph type="body" sz="quarter" idx="12"/>
          </p:nvPr>
        </p:nvSpPr>
        <p:spPr>
          <a:xfrm>
            <a:off x="4386558" y="2717803"/>
            <a:ext cx="2834640" cy="3368675"/>
          </a:xfrm>
        </p:spPr>
        <p:txBody>
          <a:bodyPr vert="horz" wrap="square" lIns="0" tIns="45720" rIns="0" bIns="45720" rtlCol="0" anchor="t">
            <a:noAutofit/>
          </a:bodyPr>
          <a:lstStyle>
            <a:lvl1pPr marL="0" indent="0">
              <a:buNone/>
              <a:defRPr lang="en-US" sz="1400" dirty="0" smtClean="0">
                <a:latin typeface="+mn-lt"/>
                <a:ea typeface="+mj-ea"/>
                <a:cs typeface="+mj-cs"/>
              </a:defRPr>
            </a:lvl1pPr>
          </a:lstStyle>
          <a:p>
            <a:pPr marL="57150" lvl="0" indent="-285750">
              <a:lnSpc>
                <a:spcPct val="100000"/>
              </a:lnSpc>
              <a:spcBef>
                <a:spcPct val="0"/>
              </a:spcBef>
            </a:pPr>
            <a:r>
              <a:rPr lang="en-US" noProof="0"/>
              <a:t>Click to edit Master text styles</a:t>
            </a:r>
          </a:p>
        </p:txBody>
      </p:sp>
      <p:sp>
        <p:nvSpPr>
          <p:cNvPr id="13" name="Text Placeholder 12">
            <a:extLst>
              <a:ext uri="{FF2B5EF4-FFF2-40B4-BE49-F238E27FC236}">
                <a16:creationId xmlns:a16="http://schemas.microsoft.com/office/drawing/2014/main" id="{B48BA177-B717-42B2-884C-04576C20342D}"/>
              </a:ext>
            </a:extLst>
          </p:cNvPr>
          <p:cNvSpPr>
            <a:spLocks noGrp="1"/>
          </p:cNvSpPr>
          <p:nvPr>
            <p:ph type="body" sz="quarter" idx="11"/>
          </p:nvPr>
        </p:nvSpPr>
        <p:spPr>
          <a:xfrm>
            <a:off x="647700" y="2717803"/>
            <a:ext cx="2834640" cy="3368675"/>
          </a:xfrm>
        </p:spPr>
        <p:txBody>
          <a:bodyPr vert="horz" wrap="square" lIns="0" tIns="45720" rIns="0" bIns="45720" rtlCol="0" anchor="t">
            <a:noAutofit/>
          </a:bodyPr>
          <a:lstStyle>
            <a:lvl1pPr marL="0" indent="0">
              <a:buNone/>
              <a:defRPr lang="en-US" sz="1400" dirty="0" smtClean="0">
                <a:latin typeface="+mn-lt"/>
                <a:ea typeface="+mj-ea"/>
                <a:cs typeface="+mj-cs"/>
              </a:defRPr>
            </a:lvl1pPr>
          </a:lstStyle>
          <a:p>
            <a:pPr marL="57150" lvl="0" indent="-285750">
              <a:lnSpc>
                <a:spcPct val="100000"/>
              </a:lnSpc>
              <a:spcBef>
                <a:spcPct val="0"/>
              </a:spcBef>
            </a:pPr>
            <a:r>
              <a:rPr lang="en-US" noProof="0"/>
              <a:t>Click to edit Master text styles</a:t>
            </a:r>
          </a:p>
        </p:txBody>
      </p:sp>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6891564" cy="830997"/>
          </a:xfrm>
        </p:spPr>
        <p:txBody>
          <a:bodyPr vert="horz" wrap="square" lIns="0" tIns="45720" rIns="91440" bIns="45720" rtlCol="0" anchor="t">
            <a:noAutofit/>
          </a:bodyPr>
          <a:lstStyle>
            <a:lvl1pPr>
              <a:defRPr lang="en-GB" sz="2400">
                <a:latin typeface="Corbel" panose="020B0503020204020204" pitchFamily="34" charset="0"/>
              </a:defRPr>
            </a:lvl1pPr>
          </a:lstStyle>
          <a:p>
            <a:pPr lvl="0">
              <a:lnSpc>
                <a:spcPct val="100000"/>
              </a:lnSpc>
            </a:pPr>
            <a:r>
              <a:rPr lang="en-US" noProof="0"/>
              <a:t>Click to edit Master title style</a:t>
            </a:r>
          </a:p>
        </p:txBody>
      </p:sp>
      <p:sp>
        <p:nvSpPr>
          <p:cNvPr id="16" name="Content Placeholder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1906451" y="1981200"/>
            <a:ext cx="548640" cy="548640"/>
          </a:xfrm>
        </p:spPr>
        <p:txBody>
          <a:bodyPr lIns="0" tIns="0" rIns="0" bIns="0" anchor="ctr">
            <a:noAutofit/>
          </a:bodyPr>
          <a:lstStyle>
            <a:lvl1pPr marL="0" indent="0" algn="ctr">
              <a:buNone/>
              <a:defRPr sz="1400"/>
            </a:lvl1pPr>
          </a:lstStyle>
          <a:p>
            <a:pPr lvl="0"/>
            <a:r>
              <a:rPr lang="en-US" noProof="0"/>
              <a:t>Icon</a:t>
            </a:r>
          </a:p>
        </p:txBody>
      </p:sp>
      <p:sp>
        <p:nvSpPr>
          <p:cNvPr id="17" name="Content Placeholder 15">
            <a:extLst>
              <a:ext uri="{FF2B5EF4-FFF2-40B4-BE49-F238E27FC236}">
                <a16:creationId xmlns:a16="http://schemas.microsoft.com/office/drawing/2014/main" id="{6DF8CB66-232E-4CE3-96FC-CE37C74994E1}"/>
              </a:ext>
            </a:extLst>
          </p:cNvPr>
          <p:cNvSpPr>
            <a:spLocks noGrp="1"/>
          </p:cNvSpPr>
          <p:nvPr>
            <p:ph sz="quarter" idx="14" hasCustomPrompt="1"/>
          </p:nvPr>
        </p:nvSpPr>
        <p:spPr>
          <a:xfrm>
            <a:off x="5645309" y="1981200"/>
            <a:ext cx="548640" cy="548640"/>
          </a:xfrm>
        </p:spPr>
        <p:txBody>
          <a:bodyPr lIns="0" tIns="0" rIns="0" bIns="0" anchor="ctr">
            <a:noAutofit/>
          </a:bodyPr>
          <a:lstStyle>
            <a:lvl1pPr marL="0" indent="0" algn="ctr">
              <a:buNone/>
              <a:defRPr sz="1400"/>
            </a:lvl1pPr>
          </a:lstStyle>
          <a:p>
            <a:pPr lvl="0"/>
            <a:r>
              <a:rPr lang="en-US" noProof="0"/>
              <a:t>Icon</a:t>
            </a:r>
          </a:p>
        </p:txBody>
      </p:sp>
      <p:sp>
        <p:nvSpPr>
          <p:cNvPr id="18" name="Slide Number Placeholder 7">
            <a:extLst>
              <a:ext uri="{FF2B5EF4-FFF2-40B4-BE49-F238E27FC236}">
                <a16:creationId xmlns:a16="http://schemas.microsoft.com/office/drawing/2014/main" id="{8728750D-82C7-4A8D-A7C7-554934667964}"/>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a:t>
            </a:fld>
            <a:endParaRPr lang="en-US" noProof="0" dirty="0"/>
          </a:p>
        </p:txBody>
      </p:sp>
    </p:spTree>
    <p:extLst>
      <p:ext uri="{BB962C8B-B14F-4D97-AF65-F5344CB8AC3E}">
        <p14:creationId xmlns:p14="http://schemas.microsoft.com/office/powerpoint/2010/main" val="2772049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2 Content_3 colum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a:buNone/>
            </a:pPr>
            <a:r>
              <a:rPr lang="en-US" noProof="0" dirty="0"/>
              <a:t>Insert Image</a:t>
            </a:r>
          </a:p>
        </p:txBody>
      </p:sp>
      <p:sp>
        <p:nvSpPr>
          <p:cNvPr id="14" name="Text Placeholder 12">
            <a:extLst>
              <a:ext uri="{FF2B5EF4-FFF2-40B4-BE49-F238E27FC236}">
                <a16:creationId xmlns:a16="http://schemas.microsoft.com/office/drawing/2014/main" id="{C7F0E85E-786D-44FC-A9C8-8853277D7C38}"/>
              </a:ext>
            </a:extLst>
          </p:cNvPr>
          <p:cNvSpPr>
            <a:spLocks noGrp="1"/>
          </p:cNvSpPr>
          <p:nvPr>
            <p:ph type="body" sz="quarter" idx="12"/>
          </p:nvPr>
        </p:nvSpPr>
        <p:spPr>
          <a:xfrm>
            <a:off x="3888842" y="2717803"/>
            <a:ext cx="2377440" cy="3368675"/>
          </a:xfrm>
        </p:spPr>
        <p:txBody>
          <a:bodyPr vert="horz" wrap="square" lIns="0" tIns="45720" rIns="0" bIns="45720" rtlCol="0" anchor="t">
            <a:noAutofit/>
          </a:bodyPr>
          <a:lstStyle>
            <a:lvl1pPr marL="0" indent="0">
              <a:buNone/>
              <a:defRPr lang="en-US" sz="1400" dirty="0" smtClean="0">
                <a:solidFill>
                  <a:schemeClr val="bg1">
                    <a:lumMod val="95000"/>
                  </a:schemeClr>
                </a:solidFill>
                <a:latin typeface="+mn-lt"/>
                <a:ea typeface="+mj-ea"/>
                <a:cs typeface="+mj-cs"/>
              </a:defRPr>
            </a:lvl1pPr>
          </a:lstStyle>
          <a:p>
            <a:pPr marL="57150" lvl="0" indent="-285750">
              <a:lnSpc>
                <a:spcPct val="100000"/>
              </a:lnSpc>
              <a:spcBef>
                <a:spcPct val="0"/>
              </a:spcBef>
            </a:pPr>
            <a:r>
              <a:rPr lang="en-US" noProof="0"/>
              <a:t>Click to edit Master text styles</a:t>
            </a:r>
          </a:p>
        </p:txBody>
      </p:sp>
      <p:sp>
        <p:nvSpPr>
          <p:cNvPr id="13" name="Text Placeholder 12">
            <a:extLst>
              <a:ext uri="{FF2B5EF4-FFF2-40B4-BE49-F238E27FC236}">
                <a16:creationId xmlns:a16="http://schemas.microsoft.com/office/drawing/2014/main" id="{B48BA177-B717-42B2-884C-04576C20342D}"/>
              </a:ext>
            </a:extLst>
          </p:cNvPr>
          <p:cNvSpPr>
            <a:spLocks noGrp="1"/>
          </p:cNvSpPr>
          <p:nvPr>
            <p:ph type="body" sz="quarter" idx="11"/>
          </p:nvPr>
        </p:nvSpPr>
        <p:spPr>
          <a:xfrm>
            <a:off x="647700" y="2717803"/>
            <a:ext cx="2377440" cy="3368675"/>
          </a:xfrm>
        </p:spPr>
        <p:txBody>
          <a:bodyPr vert="horz" wrap="square" lIns="0" tIns="45720" rIns="0" bIns="45720" rtlCol="0" anchor="t">
            <a:noAutofit/>
          </a:bodyPr>
          <a:lstStyle>
            <a:lvl1pPr marL="0" indent="0">
              <a:buNone/>
              <a:defRPr lang="en-US" sz="1400" dirty="0" smtClean="0">
                <a:solidFill>
                  <a:schemeClr val="bg1">
                    <a:lumMod val="95000"/>
                  </a:schemeClr>
                </a:solidFill>
                <a:latin typeface="+mn-lt"/>
                <a:ea typeface="+mj-ea"/>
                <a:cs typeface="+mj-cs"/>
              </a:defRPr>
            </a:lvl1pPr>
          </a:lstStyle>
          <a:p>
            <a:pPr marL="57150" lvl="0" indent="-285750">
              <a:lnSpc>
                <a:spcPct val="100000"/>
              </a:lnSpc>
              <a:spcBef>
                <a:spcPct val="0"/>
              </a:spcBef>
            </a:pPr>
            <a:r>
              <a:rPr lang="en-US" noProof="0"/>
              <a:t>Click to edit Master text styles</a:t>
            </a:r>
          </a:p>
        </p:txBody>
      </p:sp>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206264" cy="830997"/>
          </a:xfrm>
        </p:spPr>
        <p:txBody>
          <a:bodyPr vert="horz" wrap="square" lIns="0" tIns="45720" rIns="91440" bIns="45720" rtlCol="0" anchor="t">
            <a:noAutofit/>
          </a:bodyPr>
          <a:lstStyle>
            <a:lvl1pPr>
              <a:defRPr lang="en-GB" sz="2400">
                <a:solidFill>
                  <a:schemeClr val="bg1">
                    <a:lumMod val="95000"/>
                  </a:schemeClr>
                </a:solidFill>
                <a:latin typeface="Corbel" panose="020B0503020204020204" pitchFamily="34" charset="0"/>
              </a:defRPr>
            </a:lvl1pPr>
          </a:lstStyle>
          <a:p>
            <a:pPr lvl="0">
              <a:lnSpc>
                <a:spcPct val="100000"/>
              </a:lnSpc>
            </a:pPr>
            <a:r>
              <a:rPr lang="en-US" noProof="0"/>
              <a:t>Click to edit Master title style</a:t>
            </a:r>
          </a:p>
        </p:txBody>
      </p:sp>
      <p:sp>
        <p:nvSpPr>
          <p:cNvPr id="16" name="Content Placeholder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1562100" y="1981200"/>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17" name="Content Placeholder 15">
            <a:extLst>
              <a:ext uri="{FF2B5EF4-FFF2-40B4-BE49-F238E27FC236}">
                <a16:creationId xmlns:a16="http://schemas.microsoft.com/office/drawing/2014/main" id="{6DF8CB66-232E-4CE3-96FC-CE37C74994E1}"/>
              </a:ext>
            </a:extLst>
          </p:cNvPr>
          <p:cNvSpPr>
            <a:spLocks noGrp="1"/>
          </p:cNvSpPr>
          <p:nvPr>
            <p:ph sz="quarter" idx="14" hasCustomPrompt="1"/>
          </p:nvPr>
        </p:nvSpPr>
        <p:spPr>
          <a:xfrm>
            <a:off x="4803242" y="1981200"/>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8" name="Text Placeholder 12">
            <a:extLst>
              <a:ext uri="{FF2B5EF4-FFF2-40B4-BE49-F238E27FC236}">
                <a16:creationId xmlns:a16="http://schemas.microsoft.com/office/drawing/2014/main" id="{DEF523FD-B1FC-40A7-93AA-389CB38E17C0}"/>
              </a:ext>
            </a:extLst>
          </p:cNvPr>
          <p:cNvSpPr>
            <a:spLocks noGrp="1"/>
          </p:cNvSpPr>
          <p:nvPr>
            <p:ph type="body" sz="quarter" idx="15"/>
          </p:nvPr>
        </p:nvSpPr>
        <p:spPr>
          <a:xfrm>
            <a:off x="7129985" y="2717803"/>
            <a:ext cx="2377440" cy="3368675"/>
          </a:xfrm>
        </p:spPr>
        <p:txBody>
          <a:bodyPr vert="horz" wrap="square" lIns="0" tIns="45720" rIns="0" bIns="45720" rtlCol="0" anchor="t">
            <a:noAutofit/>
          </a:bodyPr>
          <a:lstStyle>
            <a:lvl1pPr marL="0" indent="0">
              <a:buNone/>
              <a:defRPr lang="en-US" sz="1400" dirty="0" smtClean="0">
                <a:solidFill>
                  <a:schemeClr val="bg1">
                    <a:lumMod val="95000"/>
                  </a:schemeClr>
                </a:solidFill>
                <a:latin typeface="+mn-lt"/>
                <a:ea typeface="+mj-ea"/>
                <a:cs typeface="+mj-cs"/>
              </a:defRPr>
            </a:lvl1pPr>
          </a:lstStyle>
          <a:p>
            <a:pPr marL="57150" lvl="0" indent="-285750">
              <a:lnSpc>
                <a:spcPct val="100000"/>
              </a:lnSpc>
              <a:spcBef>
                <a:spcPct val="0"/>
              </a:spcBef>
            </a:pPr>
            <a:r>
              <a:rPr lang="en-US" noProof="0"/>
              <a:t>Click to edit Master text styles</a:t>
            </a:r>
          </a:p>
        </p:txBody>
      </p:sp>
      <p:sp>
        <p:nvSpPr>
          <p:cNvPr id="10" name="Content Placeholder 15">
            <a:extLst>
              <a:ext uri="{FF2B5EF4-FFF2-40B4-BE49-F238E27FC236}">
                <a16:creationId xmlns:a16="http://schemas.microsoft.com/office/drawing/2014/main" id="{B60C8CC8-C869-4395-B389-D76DF4A56AA1}"/>
              </a:ext>
            </a:extLst>
          </p:cNvPr>
          <p:cNvSpPr>
            <a:spLocks noGrp="1"/>
          </p:cNvSpPr>
          <p:nvPr>
            <p:ph sz="quarter" idx="16" hasCustomPrompt="1"/>
          </p:nvPr>
        </p:nvSpPr>
        <p:spPr>
          <a:xfrm>
            <a:off x="8044385" y="1981200"/>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11" name="Slide Number Placeholder 7">
            <a:extLst>
              <a:ext uri="{FF2B5EF4-FFF2-40B4-BE49-F238E27FC236}">
                <a16:creationId xmlns:a16="http://schemas.microsoft.com/office/drawing/2014/main" id="{E10AF5F6-7B7D-4CE6-A1D0-2F46804D3CE7}"/>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a:t>
            </a:fld>
            <a:endParaRPr lang="en-US" noProof="0" dirty="0"/>
          </a:p>
        </p:txBody>
      </p:sp>
    </p:spTree>
    <p:extLst>
      <p:ext uri="{BB962C8B-B14F-4D97-AF65-F5344CB8AC3E}">
        <p14:creationId xmlns:p14="http://schemas.microsoft.com/office/powerpoint/2010/main" val="105480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3 Content_2 column Vertical">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a:buNone/>
            </a:pPr>
            <a:r>
              <a:rPr lang="en-US" noProof="0" dirty="0"/>
              <a:t>Insert Image</a:t>
            </a:r>
          </a:p>
        </p:txBody>
      </p:sp>
      <p:sp>
        <p:nvSpPr>
          <p:cNvPr id="13" name="Text Placeholder 12">
            <a:extLst>
              <a:ext uri="{FF2B5EF4-FFF2-40B4-BE49-F238E27FC236}">
                <a16:creationId xmlns:a16="http://schemas.microsoft.com/office/drawing/2014/main" id="{B48BA177-B717-42B2-884C-04576C20342D}"/>
              </a:ext>
            </a:extLst>
          </p:cNvPr>
          <p:cNvSpPr>
            <a:spLocks noGrp="1"/>
          </p:cNvSpPr>
          <p:nvPr>
            <p:ph type="body" sz="quarter" idx="11"/>
          </p:nvPr>
        </p:nvSpPr>
        <p:spPr>
          <a:xfrm>
            <a:off x="1809750" y="1847927"/>
            <a:ext cx="7315200" cy="1461613"/>
          </a:xfrm>
        </p:spPr>
        <p:txBody>
          <a:bodyPr vert="horz" wrap="square" lIns="0" tIns="45720" rIns="0" bIns="45720" rtlCol="0" anchor="t">
            <a:noAutofit/>
          </a:bodyPr>
          <a:lstStyle>
            <a:lvl1pPr>
              <a:defRPr lang="en-US" sz="1400" dirty="0" smtClean="0">
                <a:solidFill>
                  <a:schemeClr val="bg1">
                    <a:lumMod val="95000"/>
                  </a:schemeClr>
                </a:solidFill>
                <a:latin typeface="+mn-lt"/>
                <a:ea typeface="+mj-ea"/>
                <a:cs typeface="+mj-cs"/>
              </a:defRPr>
            </a:lvl1pPr>
          </a:lstStyle>
          <a:p>
            <a:pPr marL="0" lvl="0">
              <a:lnSpc>
                <a:spcPct val="100000"/>
              </a:lnSpc>
              <a:spcBef>
                <a:spcPct val="0"/>
              </a:spcBef>
              <a:buNone/>
            </a:pPr>
            <a:r>
              <a:rPr lang="en-US" noProof="0"/>
              <a:t>Click to edit Master text styles</a:t>
            </a:r>
          </a:p>
        </p:txBody>
      </p:sp>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206264" cy="830997"/>
          </a:xfrm>
        </p:spPr>
        <p:txBody>
          <a:bodyPr vert="horz" wrap="square" lIns="0" tIns="45720" rIns="91440" bIns="45720" rtlCol="0" anchor="t">
            <a:noAutofit/>
          </a:bodyPr>
          <a:lstStyle>
            <a:lvl1pPr>
              <a:defRPr lang="en-GB" sz="2400">
                <a:solidFill>
                  <a:schemeClr val="bg1">
                    <a:lumMod val="95000"/>
                  </a:schemeClr>
                </a:solidFill>
                <a:latin typeface="Corbel" panose="020B0503020204020204" pitchFamily="34" charset="0"/>
              </a:defRPr>
            </a:lvl1pPr>
          </a:lstStyle>
          <a:p>
            <a:pPr lvl="0">
              <a:lnSpc>
                <a:spcPct val="100000"/>
              </a:lnSpc>
            </a:pPr>
            <a:r>
              <a:rPr lang="en-US" noProof="0"/>
              <a:t>Click to edit Master title style</a:t>
            </a:r>
          </a:p>
        </p:txBody>
      </p:sp>
      <p:sp>
        <p:nvSpPr>
          <p:cNvPr id="16" name="Content Placeholder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647700" y="2304413"/>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11" name="Text Placeholder 12">
            <a:extLst>
              <a:ext uri="{FF2B5EF4-FFF2-40B4-BE49-F238E27FC236}">
                <a16:creationId xmlns:a16="http://schemas.microsoft.com/office/drawing/2014/main" id="{C3BB8EAB-4266-4938-A8CB-6D18C938017F}"/>
              </a:ext>
            </a:extLst>
          </p:cNvPr>
          <p:cNvSpPr>
            <a:spLocks noGrp="1"/>
          </p:cNvSpPr>
          <p:nvPr>
            <p:ph type="body" sz="quarter" idx="14"/>
          </p:nvPr>
        </p:nvSpPr>
        <p:spPr>
          <a:xfrm>
            <a:off x="1809750" y="4048520"/>
            <a:ext cx="7315200" cy="1461613"/>
          </a:xfrm>
        </p:spPr>
        <p:txBody>
          <a:bodyPr vert="horz" wrap="square" lIns="0" tIns="45720" rIns="0" bIns="45720" rtlCol="0" anchor="t">
            <a:noAutofit/>
          </a:bodyPr>
          <a:lstStyle>
            <a:lvl1pPr>
              <a:defRPr lang="en-US" sz="1400" dirty="0" smtClean="0">
                <a:solidFill>
                  <a:schemeClr val="bg1">
                    <a:lumMod val="95000"/>
                  </a:schemeClr>
                </a:solidFill>
                <a:latin typeface="+mn-lt"/>
                <a:ea typeface="+mj-ea"/>
                <a:cs typeface="+mj-cs"/>
              </a:defRPr>
            </a:lvl1pPr>
          </a:lstStyle>
          <a:p>
            <a:pPr marL="0" lvl="0">
              <a:lnSpc>
                <a:spcPct val="100000"/>
              </a:lnSpc>
              <a:spcBef>
                <a:spcPct val="0"/>
              </a:spcBef>
              <a:buNone/>
            </a:pPr>
            <a:r>
              <a:rPr lang="en-US" noProof="0"/>
              <a:t>Click to edit Master text styles</a:t>
            </a:r>
          </a:p>
        </p:txBody>
      </p:sp>
      <p:sp>
        <p:nvSpPr>
          <p:cNvPr id="12" name="Content Placeholder 15">
            <a:extLst>
              <a:ext uri="{FF2B5EF4-FFF2-40B4-BE49-F238E27FC236}">
                <a16:creationId xmlns:a16="http://schemas.microsoft.com/office/drawing/2014/main" id="{716D363C-A0A5-4FB1-8CC2-850C0CD9F4E7}"/>
              </a:ext>
            </a:extLst>
          </p:cNvPr>
          <p:cNvSpPr>
            <a:spLocks noGrp="1"/>
          </p:cNvSpPr>
          <p:nvPr>
            <p:ph sz="quarter" idx="15" hasCustomPrompt="1"/>
          </p:nvPr>
        </p:nvSpPr>
        <p:spPr>
          <a:xfrm>
            <a:off x="647700" y="4505006"/>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15" name="Slide Number Placeholder 7">
            <a:extLst>
              <a:ext uri="{FF2B5EF4-FFF2-40B4-BE49-F238E27FC236}">
                <a16:creationId xmlns:a16="http://schemas.microsoft.com/office/drawing/2014/main" id="{AAF4A39B-C3C3-4691-BB94-371047ADD50E}"/>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a:t>
            </a:fld>
            <a:endParaRPr lang="en-US" noProof="0" dirty="0"/>
          </a:p>
        </p:txBody>
      </p:sp>
    </p:spTree>
    <p:extLst>
      <p:ext uri="{BB962C8B-B14F-4D97-AF65-F5344CB8AC3E}">
        <p14:creationId xmlns:p14="http://schemas.microsoft.com/office/powerpoint/2010/main" val="2447190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4 Content_1 colum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a:buNone/>
            </a:pPr>
            <a:r>
              <a:rPr lang="en-US" noProof="0" dirty="0"/>
              <a:t>Insert Image</a:t>
            </a:r>
          </a:p>
        </p:txBody>
      </p:sp>
      <p:sp>
        <p:nvSpPr>
          <p:cNvPr id="13" name="Text Placeholder 12">
            <a:extLst>
              <a:ext uri="{FF2B5EF4-FFF2-40B4-BE49-F238E27FC236}">
                <a16:creationId xmlns:a16="http://schemas.microsoft.com/office/drawing/2014/main" id="{B48BA177-B717-42B2-884C-04576C20342D}"/>
              </a:ext>
            </a:extLst>
          </p:cNvPr>
          <p:cNvSpPr>
            <a:spLocks noGrp="1"/>
          </p:cNvSpPr>
          <p:nvPr>
            <p:ph type="body" sz="quarter" idx="11"/>
          </p:nvPr>
        </p:nvSpPr>
        <p:spPr>
          <a:xfrm>
            <a:off x="1562100" y="1733627"/>
            <a:ext cx="2438400" cy="4248073"/>
          </a:xfrm>
        </p:spPr>
        <p:txBody>
          <a:bodyPr vert="horz" wrap="square" lIns="0" tIns="45720" rIns="0" bIns="45720" rtlCol="0" anchor="t">
            <a:noAutofit/>
          </a:bodyPr>
          <a:lstStyle>
            <a:lvl1pPr>
              <a:defRPr lang="en-US" sz="1400" dirty="0" smtClean="0">
                <a:solidFill>
                  <a:schemeClr val="bg1">
                    <a:lumMod val="95000"/>
                  </a:schemeClr>
                </a:solidFill>
                <a:latin typeface="+mn-lt"/>
                <a:ea typeface="+mj-ea"/>
                <a:cs typeface="+mj-cs"/>
              </a:defRPr>
            </a:lvl1pPr>
          </a:lstStyle>
          <a:p>
            <a:pPr marL="0" lvl="0">
              <a:lnSpc>
                <a:spcPct val="100000"/>
              </a:lnSpc>
              <a:spcBef>
                <a:spcPct val="0"/>
              </a:spcBef>
              <a:buNone/>
            </a:pPr>
            <a:r>
              <a:rPr lang="en-US" noProof="0"/>
              <a:t>Click to edit Master text styles</a:t>
            </a:r>
          </a:p>
        </p:txBody>
      </p:sp>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206264" cy="830997"/>
          </a:xfrm>
        </p:spPr>
        <p:txBody>
          <a:bodyPr vert="horz" wrap="square" lIns="0" tIns="45720" rIns="91440" bIns="45720" rtlCol="0" anchor="t">
            <a:noAutofit/>
          </a:bodyPr>
          <a:lstStyle>
            <a:lvl1pPr>
              <a:defRPr lang="en-GB" sz="2400">
                <a:solidFill>
                  <a:schemeClr val="bg1">
                    <a:lumMod val="95000"/>
                  </a:schemeClr>
                </a:solidFill>
                <a:latin typeface="Corbel" panose="020B0503020204020204" pitchFamily="34" charset="0"/>
              </a:defRPr>
            </a:lvl1pPr>
          </a:lstStyle>
          <a:p>
            <a:pPr lvl="0">
              <a:lnSpc>
                <a:spcPct val="100000"/>
              </a:lnSpc>
            </a:pPr>
            <a:r>
              <a:rPr lang="en-US" noProof="0"/>
              <a:t>Click to edit Master title style</a:t>
            </a:r>
          </a:p>
        </p:txBody>
      </p:sp>
      <p:sp>
        <p:nvSpPr>
          <p:cNvPr id="16" name="Content Placeholder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647700" y="1733627"/>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8" name="Slide Number Placeholder 7">
            <a:extLst>
              <a:ext uri="{FF2B5EF4-FFF2-40B4-BE49-F238E27FC236}">
                <a16:creationId xmlns:a16="http://schemas.microsoft.com/office/drawing/2014/main" id="{100F546D-5491-4A19-9725-5C920C5738BE}"/>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a:t>
            </a:fld>
            <a:endParaRPr lang="en-US" noProof="0" dirty="0"/>
          </a:p>
        </p:txBody>
      </p:sp>
    </p:spTree>
    <p:extLst>
      <p:ext uri="{BB962C8B-B14F-4D97-AF65-F5344CB8AC3E}">
        <p14:creationId xmlns:p14="http://schemas.microsoft.com/office/powerpoint/2010/main" val="2215973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05 Content">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B48BA177-B717-42B2-884C-04576C20342D}"/>
              </a:ext>
            </a:extLst>
          </p:cNvPr>
          <p:cNvSpPr>
            <a:spLocks noGrp="1"/>
          </p:cNvSpPr>
          <p:nvPr>
            <p:ph type="body" sz="quarter" idx="11"/>
          </p:nvPr>
        </p:nvSpPr>
        <p:spPr>
          <a:xfrm>
            <a:off x="1562100" y="1733627"/>
            <a:ext cx="8534400" cy="4248073"/>
          </a:xfrm>
        </p:spPr>
        <p:txBody>
          <a:bodyPr vert="horz" wrap="square" lIns="0" tIns="45720" rIns="0" bIns="45720" rtlCol="0" anchor="t">
            <a:noAutofit/>
          </a:bodyPr>
          <a:lstStyle>
            <a:lvl1pPr>
              <a:defRPr lang="en-US" sz="1400" dirty="0" smtClean="0">
                <a:solidFill>
                  <a:schemeClr val="tx1"/>
                </a:solidFill>
                <a:latin typeface="+mn-lt"/>
                <a:ea typeface="+mj-ea"/>
                <a:cs typeface="+mj-cs"/>
              </a:defRPr>
            </a:lvl1pPr>
          </a:lstStyle>
          <a:p>
            <a:pPr marL="0" lvl="0">
              <a:lnSpc>
                <a:spcPct val="100000"/>
              </a:lnSpc>
              <a:spcBef>
                <a:spcPct val="0"/>
              </a:spcBef>
              <a:buNone/>
            </a:pPr>
            <a:r>
              <a:rPr lang="en-US" noProof="0"/>
              <a:t>Click to edit Master text styles</a:t>
            </a:r>
          </a:p>
        </p:txBody>
      </p:sp>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a:lnSpc>
                <a:spcPct val="100000"/>
              </a:lnSpc>
            </a:pPr>
            <a:r>
              <a:rPr lang="en-US" noProof="0"/>
              <a:t>Click to edit Master title style</a:t>
            </a:r>
          </a:p>
        </p:txBody>
      </p:sp>
      <p:sp>
        <p:nvSpPr>
          <p:cNvPr id="16" name="Content Placeholder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647700" y="1733627"/>
            <a:ext cx="548640" cy="548640"/>
          </a:xfrm>
        </p:spPr>
        <p:txBody>
          <a:bodyPr lIns="0" tIns="0" rIns="0" bIns="0" anchor="ctr">
            <a:noAutofit/>
          </a:bodyPr>
          <a:lstStyle>
            <a:lvl1pPr marL="0" indent="0" algn="ctr">
              <a:buNone/>
              <a:defRPr sz="1400">
                <a:solidFill>
                  <a:schemeClr val="tx1"/>
                </a:solidFill>
              </a:defRPr>
            </a:lvl1pPr>
          </a:lstStyle>
          <a:p>
            <a:pPr lvl="0"/>
            <a:r>
              <a:rPr lang="en-US" noProof="0"/>
              <a:t>Icon</a:t>
            </a:r>
          </a:p>
        </p:txBody>
      </p:sp>
      <p:grpSp>
        <p:nvGrpSpPr>
          <p:cNvPr id="11" name="Group 10">
            <a:extLst>
              <a:ext uri="{FF2B5EF4-FFF2-40B4-BE49-F238E27FC236}">
                <a16:creationId xmlns:a16="http://schemas.microsoft.com/office/drawing/2014/main" id="{00AC1958-0DCB-4970-ADE3-E64DAAFC501D}"/>
              </a:ext>
            </a:extLst>
          </p:cNvPr>
          <p:cNvGrpSpPr/>
          <p:nvPr userDrawn="1"/>
        </p:nvGrpSpPr>
        <p:grpSpPr>
          <a:xfrm>
            <a:off x="0" y="6086479"/>
            <a:ext cx="12192000" cy="600974"/>
            <a:chOff x="0" y="6086479"/>
            <a:chExt cx="12192000" cy="600974"/>
          </a:xfrm>
        </p:grpSpPr>
        <p:sp>
          <p:nvSpPr>
            <p:cNvPr id="12" name="Rectangle 11">
              <a:extLst>
                <a:ext uri="{FF2B5EF4-FFF2-40B4-BE49-F238E27FC236}">
                  <a16:creationId xmlns:a16="http://schemas.microsoft.com/office/drawing/2014/main" id="{9E71A8D8-5A28-4968-9E80-110E9CB88F92}"/>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7239C02C-1FAD-4E73-AB32-5A30A946A447}"/>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5" name="Slide Number Placeholder 5">
            <a:extLst>
              <a:ext uri="{FF2B5EF4-FFF2-40B4-BE49-F238E27FC236}">
                <a16:creationId xmlns:a16="http://schemas.microsoft.com/office/drawing/2014/main" id="{FF40D550-A563-4E50-AEE9-6D9D19499F9F}"/>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Tree>
    <p:extLst>
      <p:ext uri="{BB962C8B-B14F-4D97-AF65-F5344CB8AC3E}">
        <p14:creationId xmlns:p14="http://schemas.microsoft.com/office/powerpoint/2010/main" val="183065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90F2147C-DDBF-4431-95AC-650CCE32FC7A}"/>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tx1"/>
                </a:solidFill>
              </a:defRPr>
            </a:lvl1pPr>
          </a:lstStyle>
          <a:p>
            <a:pPr algn="ctr"/>
            <a:fld id="{817179DE-9BF3-494C-804F-0C7C90AC8700}" type="slidenum">
              <a:rPr lang="en-US" noProof="0" smtClean="0"/>
              <a:pPr algn="ctr"/>
              <a:t>‹#›</a:t>
            </a:fld>
            <a:endParaRPr lang="en-US" noProof="0" dirty="0"/>
          </a:p>
        </p:txBody>
      </p:sp>
      <p:sp>
        <p:nvSpPr>
          <p:cNvPr id="2" name="Title Placeholder 1">
            <a:extLst>
              <a:ext uri="{FF2B5EF4-FFF2-40B4-BE49-F238E27FC236}">
                <a16:creationId xmlns:a16="http://schemas.microsoft.com/office/drawing/2014/main" id="{224C3681-351A-40D9-8C08-632E98237C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607CEF16-92A3-4A77-B95D-A9DB52319F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09677071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70" r:id="rId10"/>
    <p:sldLayoutId id="2147483669" r:id="rId11"/>
    <p:sldLayoutId id="2147483655"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Three people sitting at picnic table">
            <a:extLst>
              <a:ext uri="{FF2B5EF4-FFF2-40B4-BE49-F238E27FC236}">
                <a16:creationId xmlns:a16="http://schemas.microsoft.com/office/drawing/2014/main" id="{0B90EB26-97FD-4B8B-86E0-B00589E0946D}"/>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a:stretch/>
        </p:blipFill>
        <p:spPr>
          <a:xfrm>
            <a:off x="-1" y="0"/>
            <a:ext cx="6676568" cy="6858000"/>
          </a:xfrm>
        </p:spPr>
      </p:pic>
      <p:sp>
        <p:nvSpPr>
          <p:cNvPr id="2" name="Title 1" descr="title">
            <a:extLst>
              <a:ext uri="{FF2B5EF4-FFF2-40B4-BE49-F238E27FC236}">
                <a16:creationId xmlns:a16="http://schemas.microsoft.com/office/drawing/2014/main" id="{28BAA8DA-C40B-4AB9-9407-30FB70335152}"/>
              </a:ext>
            </a:extLst>
          </p:cNvPr>
          <p:cNvSpPr>
            <a:spLocks noGrp="1"/>
          </p:cNvSpPr>
          <p:nvPr>
            <p:ph type="ctrTitle"/>
          </p:nvPr>
        </p:nvSpPr>
        <p:spPr>
          <a:xfrm>
            <a:off x="6692348" y="2434913"/>
            <a:ext cx="5499652" cy="1988174"/>
          </a:xfrm>
        </p:spPr>
        <p:txBody>
          <a:bodyPr/>
          <a:lstStyle/>
          <a:p>
            <a:pPr algn="ctr"/>
            <a:r>
              <a:rPr lang="en-US" dirty="0"/>
              <a:t>Holistic Human Resource Management Model</a:t>
            </a:r>
          </a:p>
        </p:txBody>
      </p:sp>
      <p:grpSp>
        <p:nvGrpSpPr>
          <p:cNvPr id="4" name="Group 3">
            <a:extLst>
              <a:ext uri="{FF2B5EF4-FFF2-40B4-BE49-F238E27FC236}">
                <a16:creationId xmlns:a16="http://schemas.microsoft.com/office/drawing/2014/main" id="{EB664AAE-5AE9-41D7-8346-002B9F445323}"/>
              </a:ext>
              <a:ext uri="{C183D7F6-B498-43B3-948B-1728B52AA6E4}">
                <adec:decorative xmlns:adec="http://schemas.microsoft.com/office/drawing/2017/decorative" val="1"/>
              </a:ext>
            </a:extLst>
          </p:cNvPr>
          <p:cNvGrpSpPr/>
          <p:nvPr/>
        </p:nvGrpSpPr>
        <p:grpSpPr>
          <a:xfrm>
            <a:off x="-3740" y="0"/>
            <a:ext cx="6208649" cy="6858000"/>
            <a:chOff x="-3740" y="0"/>
            <a:chExt cx="6208649" cy="6858000"/>
          </a:xfrm>
        </p:grpSpPr>
        <p:sp>
          <p:nvSpPr>
            <p:cNvPr id="11" name="Freeform: Shape 10">
              <a:extLst>
                <a:ext uri="{FF2B5EF4-FFF2-40B4-BE49-F238E27FC236}">
                  <a16:creationId xmlns:a16="http://schemas.microsoft.com/office/drawing/2014/main" id="{927C3783-B800-4093-BB0D-D5AEF08C3B59}"/>
                </a:ext>
              </a:extLst>
            </p:cNvPr>
            <p:cNvSpPr/>
            <p:nvPr/>
          </p:nvSpPr>
          <p:spPr>
            <a:xfrm>
              <a:off x="-3740" y="0"/>
              <a:ext cx="6208649" cy="6858000"/>
            </a:xfrm>
            <a:custGeom>
              <a:avLst/>
              <a:gdLst>
                <a:gd name="connsiteX0" fmla="*/ 0 w 6208649"/>
                <a:gd name="connsiteY0" fmla="*/ 0 h 6858000"/>
                <a:gd name="connsiteX1" fmla="*/ 6208649 w 6208649"/>
                <a:gd name="connsiteY1" fmla="*/ 0 h 6858000"/>
                <a:gd name="connsiteX2" fmla="*/ 2737815 w 6208649"/>
                <a:gd name="connsiteY2" fmla="*/ 6858000 h 6858000"/>
                <a:gd name="connsiteX3" fmla="*/ 0 w 620864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208649" h="6858000">
                  <a:moveTo>
                    <a:pt x="0" y="0"/>
                  </a:moveTo>
                  <a:lnTo>
                    <a:pt x="6208649" y="0"/>
                  </a:lnTo>
                  <a:lnTo>
                    <a:pt x="2737815" y="6858000"/>
                  </a:lnTo>
                  <a:lnTo>
                    <a:pt x="0" y="6858000"/>
                  </a:lnTo>
                  <a:close/>
                </a:path>
              </a:pathLst>
            </a:custGeom>
            <a:solidFill>
              <a:schemeClr val="bg1">
                <a:lumMod val="9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Rectangle 8">
              <a:extLst>
                <a:ext uri="{FF2B5EF4-FFF2-40B4-BE49-F238E27FC236}">
                  <a16:creationId xmlns:a16="http://schemas.microsoft.com/office/drawing/2014/main" id="{B576E978-A841-4A4F-B153-CC369D9391D3}"/>
                </a:ext>
              </a:extLst>
            </p:cNvPr>
            <p:cNvSpPr/>
            <p:nvPr/>
          </p:nvSpPr>
          <p:spPr>
            <a:xfrm>
              <a:off x="1451429" y="0"/>
              <a:ext cx="3222172" cy="6858000"/>
            </a:xfrm>
            <a:prstGeom prst="rect">
              <a:avLst/>
            </a:prstGeom>
            <a:solidFill>
              <a:schemeClr val="accent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25568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Open book">
            <a:extLst>
              <a:ext uri="{FF2B5EF4-FFF2-40B4-BE49-F238E27FC236}">
                <a16:creationId xmlns:a16="http://schemas.microsoft.com/office/drawing/2014/main" id="{A799F565-1DAB-4AD3-BCE4-5DAC8012F35C}"/>
              </a:ext>
            </a:extLst>
          </p:cNvPr>
          <p:cNvPicPr>
            <a:picLocks noGrp="1" noChangeAspect="1"/>
          </p:cNvPicPr>
          <p:nvPr>
            <p:ph type="pic" sz="quarter" idx="10"/>
          </p:nvPr>
        </p:nvPicPr>
        <p:blipFill>
          <a:blip r:embed="rId2">
            <a:extLst>
              <a:ext uri="{28A0092B-C50C-407E-A947-70E740481C1C}">
                <a14:useLocalDpi xmlns:a14="http://schemas.microsoft.com/office/drawing/2010/main"/>
              </a:ext>
            </a:extLst>
          </a:blip>
          <a:srcRect/>
          <a:stretch>
            <a:fillRect/>
          </a:stretch>
        </p:blipFill>
        <p:spPr/>
      </p:pic>
      <p:sp>
        <p:nvSpPr>
          <p:cNvPr id="29" name="Rectangle 28">
            <a:extLst>
              <a:ext uri="{FF2B5EF4-FFF2-40B4-BE49-F238E27FC236}">
                <a16:creationId xmlns:a16="http://schemas.microsoft.com/office/drawing/2014/main" id="{5C2DDD60-EB1C-44D8-84E1-D86EB3558F11}"/>
              </a:ext>
              <a:ext uri="{C183D7F6-B498-43B3-948B-1728B52AA6E4}">
                <adec:decorative xmlns:adec="http://schemas.microsoft.com/office/drawing/2017/decorative" val="1"/>
              </a:ext>
            </a:extLst>
          </p:cNvPr>
          <p:cNvSpPr/>
          <p:nvPr/>
        </p:nvSpPr>
        <p:spPr>
          <a:xfrm>
            <a:off x="0" y="0"/>
            <a:ext cx="12192000" cy="6863626"/>
          </a:xfrm>
          <a:prstGeom prst="rect">
            <a:avLst/>
          </a:pr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F5325EDA-7343-463C-83EC-5D799E8B8195}"/>
              </a:ext>
              <a:ext uri="{C183D7F6-B498-43B3-948B-1728B52AA6E4}">
                <adec:decorative xmlns:adec="http://schemas.microsoft.com/office/drawing/2017/decorative" val="1"/>
              </a:ext>
            </a:extLst>
          </p:cNvPr>
          <p:cNvGrpSpPr/>
          <p:nvPr/>
        </p:nvGrpSpPr>
        <p:grpSpPr>
          <a:xfrm>
            <a:off x="9621170" y="0"/>
            <a:ext cx="2570831" cy="6858001"/>
            <a:chOff x="9621170" y="0"/>
            <a:chExt cx="2570831" cy="6858001"/>
          </a:xfrm>
        </p:grpSpPr>
        <p:sp>
          <p:nvSpPr>
            <p:cNvPr id="32" name="Freeform: Shape 31">
              <a:extLst>
                <a:ext uri="{FF2B5EF4-FFF2-40B4-BE49-F238E27FC236}">
                  <a16:creationId xmlns:a16="http://schemas.microsoft.com/office/drawing/2014/main" id="{25DFF88D-A516-4508-BC03-10D68E4034CF}"/>
                </a:ext>
              </a:extLst>
            </p:cNvPr>
            <p:cNvSpPr/>
            <p:nvPr/>
          </p:nvSpPr>
          <p:spPr>
            <a:xfrm>
              <a:off x="9621170" y="0"/>
              <a:ext cx="2570831" cy="6858000"/>
            </a:xfrm>
            <a:custGeom>
              <a:avLst/>
              <a:gdLst>
                <a:gd name="connsiteX0" fmla="*/ 1649197 w 2570831"/>
                <a:gd name="connsiteY0" fmla="*/ 0 h 6858000"/>
                <a:gd name="connsiteX1" fmla="*/ 2570831 w 2570831"/>
                <a:gd name="connsiteY1" fmla="*/ 0 h 6858000"/>
                <a:gd name="connsiteX2" fmla="*/ 2570831 w 2570831"/>
                <a:gd name="connsiteY2" fmla="*/ 6858000 h 6858000"/>
                <a:gd name="connsiteX3" fmla="*/ 0 w 257083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570831" h="6858000">
                  <a:moveTo>
                    <a:pt x="1649197" y="0"/>
                  </a:moveTo>
                  <a:lnTo>
                    <a:pt x="2570831" y="0"/>
                  </a:lnTo>
                  <a:lnTo>
                    <a:pt x="2570831" y="6858000"/>
                  </a:lnTo>
                  <a:lnTo>
                    <a:pt x="0" y="685800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F990A05A-2B0C-4EA2-8A33-D5A7D8C1BC4F}"/>
                </a:ext>
              </a:extLst>
            </p:cNvPr>
            <p:cNvSpPr/>
            <p:nvPr/>
          </p:nvSpPr>
          <p:spPr>
            <a:xfrm>
              <a:off x="9754598" y="0"/>
              <a:ext cx="2437402" cy="6858000"/>
            </a:xfrm>
            <a:custGeom>
              <a:avLst/>
              <a:gdLst>
                <a:gd name="connsiteX0" fmla="*/ 1649197 w 2437402"/>
                <a:gd name="connsiteY0" fmla="*/ 0 h 6858000"/>
                <a:gd name="connsiteX1" fmla="*/ 2437402 w 2437402"/>
                <a:gd name="connsiteY1" fmla="*/ 0 h 6858000"/>
                <a:gd name="connsiteX2" fmla="*/ 2437402 w 2437402"/>
                <a:gd name="connsiteY2" fmla="*/ 6858000 h 6858000"/>
                <a:gd name="connsiteX3" fmla="*/ 0 w 24374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437402" h="6858000">
                  <a:moveTo>
                    <a:pt x="1649197" y="0"/>
                  </a:moveTo>
                  <a:lnTo>
                    <a:pt x="2437402" y="0"/>
                  </a:lnTo>
                  <a:lnTo>
                    <a:pt x="2437402" y="6858000"/>
                  </a:lnTo>
                  <a:lnTo>
                    <a:pt x="0" y="6858000"/>
                  </a:lnTo>
                  <a:close/>
                </a:path>
              </a:pathLst>
            </a:cu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79BF84DA-56CC-4319-9B18-B6303F93EF5A}"/>
                </a:ext>
              </a:extLst>
            </p:cNvPr>
            <p:cNvSpPr/>
            <p:nvPr/>
          </p:nvSpPr>
          <p:spPr>
            <a:xfrm>
              <a:off x="10011320" y="0"/>
              <a:ext cx="2180680" cy="6858000"/>
            </a:xfrm>
            <a:custGeom>
              <a:avLst/>
              <a:gdLst>
                <a:gd name="connsiteX0" fmla="*/ 1649197 w 2180680"/>
                <a:gd name="connsiteY0" fmla="*/ 0 h 6858000"/>
                <a:gd name="connsiteX1" fmla="*/ 2180680 w 2180680"/>
                <a:gd name="connsiteY1" fmla="*/ 0 h 6858000"/>
                <a:gd name="connsiteX2" fmla="*/ 2180680 w 2180680"/>
                <a:gd name="connsiteY2" fmla="*/ 6858000 h 6858000"/>
                <a:gd name="connsiteX3" fmla="*/ 0 w 218068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180680" h="6858000">
                  <a:moveTo>
                    <a:pt x="1649197" y="0"/>
                  </a:moveTo>
                  <a:lnTo>
                    <a:pt x="2180680" y="0"/>
                  </a:lnTo>
                  <a:lnTo>
                    <a:pt x="2180680" y="6858000"/>
                  </a:lnTo>
                  <a:lnTo>
                    <a:pt x="0" y="6858000"/>
                  </a:lnTo>
                  <a:close/>
                </a:path>
              </a:pathLst>
            </a:cu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3FE4855B-D7C3-4EA7-8050-5BDDB9E3A78A}"/>
                </a:ext>
              </a:extLst>
            </p:cNvPr>
            <p:cNvSpPr/>
            <p:nvPr/>
          </p:nvSpPr>
          <p:spPr>
            <a:xfrm>
              <a:off x="10544156" y="5626"/>
              <a:ext cx="1647844" cy="6852374"/>
            </a:xfrm>
            <a:custGeom>
              <a:avLst/>
              <a:gdLst>
                <a:gd name="connsiteX0" fmla="*/ 1647844 w 1647844"/>
                <a:gd name="connsiteY0" fmla="*/ 0 h 6852374"/>
                <a:gd name="connsiteX1" fmla="*/ 1647844 w 1647844"/>
                <a:gd name="connsiteY1" fmla="*/ 6852374 h 6852374"/>
                <a:gd name="connsiteX2" fmla="*/ 0 w 1647844"/>
                <a:gd name="connsiteY2" fmla="*/ 6852374 h 6852374"/>
              </a:gdLst>
              <a:ahLst/>
              <a:cxnLst>
                <a:cxn ang="0">
                  <a:pos x="connsiteX0" y="connsiteY0"/>
                </a:cxn>
                <a:cxn ang="0">
                  <a:pos x="connsiteX1" y="connsiteY1"/>
                </a:cxn>
                <a:cxn ang="0">
                  <a:pos x="connsiteX2" y="connsiteY2"/>
                </a:cxn>
              </a:cxnLst>
              <a:rect l="l" t="t" r="r" b="b"/>
              <a:pathLst>
                <a:path w="1647844" h="6852374">
                  <a:moveTo>
                    <a:pt x="1647844" y="0"/>
                  </a:moveTo>
                  <a:lnTo>
                    <a:pt x="1647844" y="6852374"/>
                  </a:lnTo>
                  <a:lnTo>
                    <a:pt x="0" y="6852374"/>
                  </a:lnTo>
                  <a:close/>
                </a:path>
              </a:pathLst>
            </a:cu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EC066EC5-6C2C-4006-B87D-E6C5CFDEF302}"/>
                </a:ext>
              </a:extLst>
            </p:cNvPr>
            <p:cNvSpPr/>
            <p:nvPr/>
          </p:nvSpPr>
          <p:spPr>
            <a:xfrm>
              <a:off x="10803086" y="1082358"/>
              <a:ext cx="1388914" cy="5775643"/>
            </a:xfrm>
            <a:custGeom>
              <a:avLst/>
              <a:gdLst>
                <a:gd name="connsiteX0" fmla="*/ 1388914 w 1388914"/>
                <a:gd name="connsiteY0" fmla="*/ 0 h 5775643"/>
                <a:gd name="connsiteX1" fmla="*/ 1388914 w 1388914"/>
                <a:gd name="connsiteY1" fmla="*/ 5775643 h 5775643"/>
                <a:gd name="connsiteX2" fmla="*/ 0 w 1388914"/>
                <a:gd name="connsiteY2" fmla="*/ 5775643 h 5775643"/>
              </a:gdLst>
              <a:ahLst/>
              <a:cxnLst>
                <a:cxn ang="0">
                  <a:pos x="connsiteX0" y="connsiteY0"/>
                </a:cxn>
                <a:cxn ang="0">
                  <a:pos x="connsiteX1" y="connsiteY1"/>
                </a:cxn>
                <a:cxn ang="0">
                  <a:pos x="connsiteX2" y="connsiteY2"/>
                </a:cxn>
              </a:cxnLst>
              <a:rect l="l" t="t" r="r" b="b"/>
              <a:pathLst>
                <a:path w="1388914" h="5775643">
                  <a:moveTo>
                    <a:pt x="1388914" y="0"/>
                  </a:moveTo>
                  <a:lnTo>
                    <a:pt x="1388914" y="5775643"/>
                  </a:lnTo>
                  <a:lnTo>
                    <a:pt x="0" y="577564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4" name="Title 3" descr="Title">
            <a:extLst>
              <a:ext uri="{FF2B5EF4-FFF2-40B4-BE49-F238E27FC236}">
                <a16:creationId xmlns:a16="http://schemas.microsoft.com/office/drawing/2014/main" id="{DFF36EE7-AE57-42F4-ACA9-A328C1F4EA02}"/>
              </a:ext>
            </a:extLst>
          </p:cNvPr>
          <p:cNvSpPr>
            <a:spLocks noGrp="1"/>
          </p:cNvSpPr>
          <p:nvPr>
            <p:ph type="title"/>
          </p:nvPr>
        </p:nvSpPr>
        <p:spPr>
          <a:xfrm>
            <a:off x="596822" y="245735"/>
            <a:ext cx="10206264" cy="830997"/>
          </a:xfrm>
        </p:spPr>
        <p:txBody>
          <a:bodyPr/>
          <a:lstStyle/>
          <a:p>
            <a:pPr algn="ctr"/>
            <a:r>
              <a:rPr lang="en-US" sz="4800" dirty="0"/>
              <a:t>What Does Holistic Approach?</a:t>
            </a:r>
          </a:p>
        </p:txBody>
      </p:sp>
      <p:sp>
        <p:nvSpPr>
          <p:cNvPr id="87" name="Text Placeholder 86" descr="content block 1">
            <a:extLst>
              <a:ext uri="{FF2B5EF4-FFF2-40B4-BE49-F238E27FC236}">
                <a16:creationId xmlns:a16="http://schemas.microsoft.com/office/drawing/2014/main" id="{1F4C9CA2-B224-40CD-8DB2-CAE478D23611}"/>
              </a:ext>
            </a:extLst>
          </p:cNvPr>
          <p:cNvSpPr>
            <a:spLocks noGrp="1"/>
          </p:cNvSpPr>
          <p:nvPr>
            <p:ph type="body" sz="quarter" idx="11"/>
          </p:nvPr>
        </p:nvSpPr>
        <p:spPr>
          <a:xfrm>
            <a:off x="800826" y="941244"/>
            <a:ext cx="9396640" cy="3368675"/>
          </a:xfrm>
        </p:spPr>
        <p:txBody>
          <a:bodyPr/>
          <a:lstStyle/>
          <a:p>
            <a:pPr marL="342900" indent="-342900" fontAlgn="base">
              <a:buFont typeface="Arial" panose="020B0604020202020204" pitchFamily="34" charset="0"/>
              <a:buChar char="•"/>
            </a:pPr>
            <a:r>
              <a:rPr lang="en-US" sz="2800" dirty="0"/>
              <a:t>A holistic approach means to provide support that looks at the whole person, not just their mental health needs. The support should also consider their physical, emotional, social and spiritual wellbeing.</a:t>
            </a:r>
          </a:p>
          <a:p>
            <a:pPr marL="342900" indent="-342900" fontAlgn="base">
              <a:buFont typeface="Arial" panose="020B0604020202020204" pitchFamily="34" charset="0"/>
              <a:buChar char="•"/>
            </a:pPr>
            <a:r>
              <a:rPr lang="en-US" sz="2800" dirty="0"/>
              <a:t>Each person will have a different experience of mental illness and a path to recovery that is influenced by their age, gender, culture, heritage, language, faith, sexual and gender identity, relationship status, life experience and beliefs.</a:t>
            </a:r>
          </a:p>
          <a:p>
            <a:pPr marL="342900" indent="-342900" fontAlgn="base">
              <a:buFont typeface="Arial" panose="020B0604020202020204" pitchFamily="34" charset="0"/>
              <a:buChar char="•"/>
            </a:pPr>
            <a:r>
              <a:rPr lang="en-US" sz="2800" dirty="0"/>
              <a:t>It is important not to assume that how you interpret situations will be the same as the person you are supporting. Listening, asking and checking are key skills to be able to provide a holistic service. A holistic approach focusses on a person’s wellness and not just their illness or condition.</a:t>
            </a:r>
          </a:p>
          <a:p>
            <a:pPr marL="342900" indent="-342900">
              <a:buFont typeface="Arial" panose="020B0604020202020204" pitchFamily="34" charset="0"/>
              <a:buChar char="•"/>
            </a:pPr>
            <a:endParaRPr lang="en-US" sz="2800" dirty="0"/>
          </a:p>
        </p:txBody>
      </p:sp>
      <p:grpSp>
        <p:nvGrpSpPr>
          <p:cNvPr id="5" name="Group 4">
            <a:extLst>
              <a:ext uri="{FF2B5EF4-FFF2-40B4-BE49-F238E27FC236}">
                <a16:creationId xmlns:a16="http://schemas.microsoft.com/office/drawing/2014/main" id="{1A141F7B-AE96-45F9-BC57-F7C86174910A}"/>
              </a:ext>
              <a:ext uri="{C183D7F6-B498-43B3-948B-1728B52AA6E4}">
                <adec:decorative xmlns:adec="http://schemas.microsoft.com/office/drawing/2017/decorative" val="1"/>
              </a:ext>
            </a:extLst>
          </p:cNvPr>
          <p:cNvGrpSpPr/>
          <p:nvPr/>
        </p:nvGrpSpPr>
        <p:grpSpPr>
          <a:xfrm>
            <a:off x="0" y="6086479"/>
            <a:ext cx="12192000" cy="600974"/>
            <a:chOff x="0" y="6086479"/>
            <a:chExt cx="12192000" cy="600974"/>
          </a:xfrm>
        </p:grpSpPr>
        <p:sp>
          <p:nvSpPr>
            <p:cNvPr id="14" name="Rectangle 13">
              <a:extLst>
                <a:ext uri="{FF2B5EF4-FFF2-40B4-BE49-F238E27FC236}">
                  <a16:creationId xmlns:a16="http://schemas.microsoft.com/office/drawing/2014/main" id="{C862BC4D-BD7A-417E-A34A-59CE4D4A6AC8}"/>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652937FB-CDE3-46B3-8481-AB5DB8C4BABA}"/>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Slide Number Placeholder 5" descr="Slide Number">
            <a:extLst>
              <a:ext uri="{FF2B5EF4-FFF2-40B4-BE49-F238E27FC236}">
                <a16:creationId xmlns:a16="http://schemas.microsoft.com/office/drawing/2014/main" id="{DB02A950-05E3-4691-9BC9-47B314EEA715}"/>
              </a:ext>
              <a:ext uri="{C183D7F6-B498-43B3-948B-1728B52AA6E4}">
                <adec:decorative xmlns:adec="http://schemas.microsoft.com/office/drawing/2017/decorative" val="0"/>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2</a:t>
            </a:r>
            <a:endParaRPr lang="en-US" sz="1200" dirty="0">
              <a:solidFill>
                <a:schemeClr val="bg1"/>
              </a:solidFill>
            </a:endParaRPr>
          </a:p>
        </p:txBody>
      </p:sp>
    </p:spTree>
    <p:extLst>
      <p:ext uri="{BB962C8B-B14F-4D97-AF65-F5344CB8AC3E}">
        <p14:creationId xmlns:p14="http://schemas.microsoft.com/office/powerpoint/2010/main" val="3191014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rial view of boy sitting at his laptop">
            <a:extLst>
              <a:ext uri="{FF2B5EF4-FFF2-40B4-BE49-F238E27FC236}">
                <a16:creationId xmlns:a16="http://schemas.microsoft.com/office/drawing/2014/main" id="{3C2A7DCB-B005-424A-8446-ACA533D0BC8B}"/>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grpSp>
        <p:nvGrpSpPr>
          <p:cNvPr id="11" name="Group 10">
            <a:extLst>
              <a:ext uri="{FF2B5EF4-FFF2-40B4-BE49-F238E27FC236}">
                <a16:creationId xmlns:a16="http://schemas.microsoft.com/office/drawing/2014/main" id="{AB025618-C830-4992-9CD3-D9E49BC79E67}"/>
              </a:ext>
              <a:ext uri="{C183D7F6-B498-43B3-948B-1728B52AA6E4}">
                <adec:decorative xmlns:adec="http://schemas.microsoft.com/office/drawing/2017/decorative" val="1"/>
              </a:ext>
            </a:extLst>
          </p:cNvPr>
          <p:cNvGrpSpPr/>
          <p:nvPr/>
        </p:nvGrpSpPr>
        <p:grpSpPr>
          <a:xfrm>
            <a:off x="2595847" y="0"/>
            <a:ext cx="7388298" cy="6858000"/>
            <a:chOff x="1826589" y="0"/>
            <a:chExt cx="7388298" cy="6858000"/>
          </a:xfrm>
        </p:grpSpPr>
        <p:sp>
          <p:nvSpPr>
            <p:cNvPr id="10" name="Parallelogram 9">
              <a:extLst>
                <a:ext uri="{FF2B5EF4-FFF2-40B4-BE49-F238E27FC236}">
                  <a16:creationId xmlns:a16="http://schemas.microsoft.com/office/drawing/2014/main" id="{11E692D4-6AEA-4652-A7AE-A02328258A55}"/>
                </a:ext>
              </a:extLst>
            </p:cNvPr>
            <p:cNvSpPr/>
            <p:nvPr/>
          </p:nvSpPr>
          <p:spPr>
            <a:xfrm>
              <a:off x="2618099" y="0"/>
              <a:ext cx="6596788" cy="6858000"/>
            </a:xfrm>
            <a:prstGeom prst="parallelogram">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arallelogram 8">
              <a:extLst>
                <a:ext uri="{FF2B5EF4-FFF2-40B4-BE49-F238E27FC236}">
                  <a16:creationId xmlns:a16="http://schemas.microsoft.com/office/drawing/2014/main" id="{A134AA32-2418-4A09-9BA8-ED7207AC0D74}"/>
                </a:ext>
              </a:extLst>
            </p:cNvPr>
            <p:cNvSpPr/>
            <p:nvPr/>
          </p:nvSpPr>
          <p:spPr>
            <a:xfrm>
              <a:off x="2340861" y="0"/>
              <a:ext cx="6596788" cy="6858000"/>
            </a:xfrm>
            <a:prstGeom prst="parallelogram">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arallelogram 21">
              <a:extLst>
                <a:ext uri="{FF2B5EF4-FFF2-40B4-BE49-F238E27FC236}">
                  <a16:creationId xmlns:a16="http://schemas.microsoft.com/office/drawing/2014/main" id="{0051AD99-BC4A-487F-BE1C-486FC5B8E9F2}"/>
                </a:ext>
              </a:extLst>
            </p:cNvPr>
            <p:cNvSpPr/>
            <p:nvPr/>
          </p:nvSpPr>
          <p:spPr>
            <a:xfrm>
              <a:off x="1826589" y="0"/>
              <a:ext cx="6596788" cy="6858000"/>
            </a:xfrm>
            <a:prstGeom prst="parallelogram">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3" descr="Title">
            <a:extLst>
              <a:ext uri="{FF2B5EF4-FFF2-40B4-BE49-F238E27FC236}">
                <a16:creationId xmlns:a16="http://schemas.microsoft.com/office/drawing/2014/main" id="{DFF36EE7-AE57-42F4-ACA9-A328C1F4EA02}"/>
              </a:ext>
            </a:extLst>
          </p:cNvPr>
          <p:cNvSpPr>
            <a:spLocks noGrp="1"/>
          </p:cNvSpPr>
          <p:nvPr>
            <p:ph type="title"/>
          </p:nvPr>
        </p:nvSpPr>
        <p:spPr/>
        <p:txBody>
          <a:bodyPr/>
          <a:lstStyle/>
          <a:p>
            <a:pPr algn="ctr"/>
            <a:r>
              <a:rPr lang="en-US" sz="4000" dirty="0"/>
              <a:t>Roles and Responsibilities</a:t>
            </a:r>
            <a:br>
              <a:rPr lang="en-US" sz="4000" dirty="0"/>
            </a:br>
            <a:endParaRPr lang="en-US" sz="4000" dirty="0"/>
          </a:p>
        </p:txBody>
      </p:sp>
      <p:sp>
        <p:nvSpPr>
          <p:cNvPr id="23" name="Text Placeholder 22" descr="content block 1">
            <a:extLst>
              <a:ext uri="{FF2B5EF4-FFF2-40B4-BE49-F238E27FC236}">
                <a16:creationId xmlns:a16="http://schemas.microsoft.com/office/drawing/2014/main" id="{B88939B0-5B9A-4423-AFD1-CF6B22268795}"/>
              </a:ext>
            </a:extLst>
          </p:cNvPr>
          <p:cNvSpPr>
            <a:spLocks noGrp="1"/>
          </p:cNvSpPr>
          <p:nvPr>
            <p:ph type="body" sz="quarter" idx="11"/>
          </p:nvPr>
        </p:nvSpPr>
        <p:spPr>
          <a:xfrm>
            <a:off x="633186" y="1599588"/>
            <a:ext cx="7568648" cy="3368675"/>
          </a:xfrm>
        </p:spPr>
        <p:txBody>
          <a:bodyPr/>
          <a:lstStyle/>
          <a:p>
            <a:r>
              <a:rPr lang="en-US" sz="1600" dirty="0"/>
              <a:t>The HR Coordinator job description should contain the following duties and responsibilities:</a:t>
            </a:r>
          </a:p>
          <a:p>
            <a:pPr marL="285750" indent="-285750" fontAlgn="base">
              <a:buFont typeface="Arial" panose="020B0604020202020204" pitchFamily="34" charset="0"/>
              <a:buChar char="•"/>
            </a:pPr>
            <a:r>
              <a:rPr lang="en-US" sz="1600" dirty="0"/>
              <a:t>Answering employee requests and questions</a:t>
            </a:r>
          </a:p>
          <a:p>
            <a:pPr marL="285750" indent="-285750" fontAlgn="base">
              <a:buFont typeface="Arial" panose="020B0604020202020204" pitchFamily="34" charset="0"/>
              <a:buChar char="•"/>
            </a:pPr>
            <a:r>
              <a:rPr lang="en-US" sz="1600" dirty="0"/>
              <a:t>Coordinate and delegate the task to the appropriate person of the team</a:t>
            </a:r>
          </a:p>
          <a:p>
            <a:pPr marL="285750" indent="-285750" fontAlgn="base">
              <a:buFont typeface="Arial" panose="020B0604020202020204" pitchFamily="34" charset="0"/>
              <a:buChar char="•"/>
            </a:pPr>
            <a:r>
              <a:rPr lang="en-US" sz="1600" dirty="0"/>
              <a:t>Update and keep employee records in check</a:t>
            </a:r>
          </a:p>
          <a:p>
            <a:pPr marL="285750" indent="-285750" fontAlgn="base">
              <a:buFont typeface="Arial" panose="020B0604020202020204" pitchFamily="34" charset="0"/>
              <a:buChar char="•"/>
            </a:pPr>
            <a:r>
              <a:rPr lang="en-US" sz="1600" dirty="0"/>
              <a:t>Assisting in the recruitment and interview processes</a:t>
            </a:r>
          </a:p>
          <a:p>
            <a:pPr marL="285750" indent="-285750" fontAlgn="base">
              <a:buFont typeface="Arial" panose="020B0604020202020204" pitchFamily="34" charset="0"/>
              <a:buChar char="•"/>
            </a:pPr>
            <a:r>
              <a:rPr lang="en-US" sz="1600" dirty="0"/>
              <a:t>Help supervisors in assessing employee engagement and evaluation</a:t>
            </a:r>
          </a:p>
          <a:p>
            <a:pPr marL="285750" indent="-285750" fontAlgn="base">
              <a:buFont typeface="Arial" panose="020B0604020202020204" pitchFamily="34" charset="0"/>
              <a:buChar char="•"/>
            </a:pPr>
            <a:r>
              <a:rPr lang="en-US" sz="1600" dirty="0"/>
              <a:t>Responsible for analyzing training needs, developing training curriculum, and delivering training courses</a:t>
            </a:r>
          </a:p>
          <a:p>
            <a:pPr marL="285750" indent="-285750" fontAlgn="base">
              <a:buFont typeface="Arial" panose="020B0604020202020204" pitchFamily="34" charset="0"/>
              <a:buChar char="•"/>
            </a:pPr>
            <a:r>
              <a:rPr lang="en-US" sz="1600" dirty="0"/>
              <a:t>Administering various employee benefits programs, such as group insurance, long-term disability, pensions, and profit sharing</a:t>
            </a:r>
          </a:p>
          <a:p>
            <a:pPr marL="285750" indent="-285750" fontAlgn="base">
              <a:buFont typeface="Arial" panose="020B0604020202020204" pitchFamily="34" charset="0"/>
              <a:buChar char="•"/>
            </a:pPr>
            <a:r>
              <a:rPr lang="en-US" sz="1600" dirty="0"/>
              <a:t>Maintain the HR team's calendar (schedule meetings, interviews, HR events etc.)</a:t>
            </a:r>
          </a:p>
          <a:p>
            <a:pPr marL="285750" indent="-285750" fontAlgn="base">
              <a:buFont typeface="Arial" panose="020B0604020202020204" pitchFamily="34" charset="0"/>
              <a:buChar char="•"/>
            </a:pPr>
            <a:r>
              <a:rPr lang="en-US" sz="1600" dirty="0"/>
              <a:t>Create and submit reports to senior management</a:t>
            </a:r>
          </a:p>
          <a:p>
            <a:pPr marL="285750" indent="-285750" fontAlgn="base">
              <a:buFont typeface="Arial" panose="020B0604020202020204" pitchFamily="34" charset="0"/>
              <a:buChar char="•"/>
            </a:pPr>
            <a:r>
              <a:rPr lang="en-US" sz="1600" dirty="0"/>
              <a:t>Formulating methods to improve employment policies, processes and practices as well as recommending changes to management.</a:t>
            </a:r>
          </a:p>
          <a:p>
            <a:endParaRPr lang="en-US" sz="1600" dirty="0"/>
          </a:p>
        </p:txBody>
      </p:sp>
      <p:sp>
        <p:nvSpPr>
          <p:cNvPr id="14" name="Rectangle 13">
            <a:extLst>
              <a:ext uri="{FF2B5EF4-FFF2-40B4-BE49-F238E27FC236}">
                <a16:creationId xmlns:a16="http://schemas.microsoft.com/office/drawing/2014/main" id="{C862BC4D-BD7A-417E-A34A-59CE4D4A6AC8}"/>
              </a:ext>
              <a:ext uri="{C183D7F6-B498-43B3-948B-1728B52AA6E4}">
                <adec:decorative xmlns:adec="http://schemas.microsoft.com/office/drawing/2017/decorative" val="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652937FB-CDE3-46B3-8481-AB5DB8C4BABA}"/>
              </a:ext>
              <a:ext uri="{C183D7F6-B498-43B3-948B-1728B52AA6E4}">
                <adec:decorative xmlns:adec="http://schemas.microsoft.com/office/drawing/2017/decorative" val="1"/>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3</a:t>
            </a:r>
            <a:endParaRPr lang="en-US" dirty="0"/>
          </a:p>
        </p:txBody>
      </p:sp>
      <p:sp>
        <p:nvSpPr>
          <p:cNvPr id="44" name="Slide Number Placeholder 5" descr="Slide number">
            <a:extLst>
              <a:ext uri="{FF2B5EF4-FFF2-40B4-BE49-F238E27FC236}">
                <a16:creationId xmlns:a16="http://schemas.microsoft.com/office/drawing/2014/main" id="{11457662-C1A5-4B93-8E30-88025E27C462}"/>
              </a:ext>
              <a:ext uri="{C183D7F6-B498-43B3-948B-1728B52AA6E4}">
                <adec:decorative xmlns:adec="http://schemas.microsoft.com/office/drawing/2017/decorative" val="0"/>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dirty="0">
              <a:solidFill>
                <a:schemeClr val="bg1"/>
              </a:solidFill>
            </a:endParaRPr>
          </a:p>
        </p:txBody>
      </p:sp>
    </p:spTree>
    <p:extLst>
      <p:ext uri="{BB962C8B-B14F-4D97-AF65-F5344CB8AC3E}">
        <p14:creationId xmlns:p14="http://schemas.microsoft.com/office/powerpoint/2010/main" val="3207125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F5325EDA-7343-463C-83EC-5D799E8B8195}"/>
              </a:ext>
              <a:ext uri="{C183D7F6-B498-43B3-948B-1728B52AA6E4}">
                <adec:decorative xmlns:adec="http://schemas.microsoft.com/office/drawing/2017/decorative" val="1"/>
              </a:ext>
            </a:extLst>
          </p:cNvPr>
          <p:cNvGrpSpPr/>
          <p:nvPr/>
        </p:nvGrpSpPr>
        <p:grpSpPr>
          <a:xfrm>
            <a:off x="9621169" y="0"/>
            <a:ext cx="2570831" cy="6858001"/>
            <a:chOff x="9621170" y="0"/>
            <a:chExt cx="2570831" cy="6858001"/>
          </a:xfrm>
        </p:grpSpPr>
        <p:sp>
          <p:nvSpPr>
            <p:cNvPr id="32" name="Freeform: Shape 31">
              <a:extLst>
                <a:ext uri="{FF2B5EF4-FFF2-40B4-BE49-F238E27FC236}">
                  <a16:creationId xmlns:a16="http://schemas.microsoft.com/office/drawing/2014/main" id="{25DFF88D-A516-4508-BC03-10D68E4034CF}"/>
                </a:ext>
              </a:extLst>
            </p:cNvPr>
            <p:cNvSpPr/>
            <p:nvPr/>
          </p:nvSpPr>
          <p:spPr>
            <a:xfrm>
              <a:off x="9621170" y="0"/>
              <a:ext cx="2570831" cy="6858000"/>
            </a:xfrm>
            <a:custGeom>
              <a:avLst/>
              <a:gdLst>
                <a:gd name="connsiteX0" fmla="*/ 1649197 w 2570831"/>
                <a:gd name="connsiteY0" fmla="*/ 0 h 6858000"/>
                <a:gd name="connsiteX1" fmla="*/ 2570831 w 2570831"/>
                <a:gd name="connsiteY1" fmla="*/ 0 h 6858000"/>
                <a:gd name="connsiteX2" fmla="*/ 2570831 w 2570831"/>
                <a:gd name="connsiteY2" fmla="*/ 6858000 h 6858000"/>
                <a:gd name="connsiteX3" fmla="*/ 0 w 257083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570831" h="6858000">
                  <a:moveTo>
                    <a:pt x="1649197" y="0"/>
                  </a:moveTo>
                  <a:lnTo>
                    <a:pt x="2570831" y="0"/>
                  </a:lnTo>
                  <a:lnTo>
                    <a:pt x="2570831" y="6858000"/>
                  </a:lnTo>
                  <a:lnTo>
                    <a:pt x="0" y="6858000"/>
                  </a:ln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F990A05A-2B0C-4EA2-8A33-D5A7D8C1BC4F}"/>
                </a:ext>
              </a:extLst>
            </p:cNvPr>
            <p:cNvSpPr/>
            <p:nvPr/>
          </p:nvSpPr>
          <p:spPr>
            <a:xfrm>
              <a:off x="9754598" y="0"/>
              <a:ext cx="2437402" cy="6858000"/>
            </a:xfrm>
            <a:custGeom>
              <a:avLst/>
              <a:gdLst>
                <a:gd name="connsiteX0" fmla="*/ 1649197 w 2437402"/>
                <a:gd name="connsiteY0" fmla="*/ 0 h 6858000"/>
                <a:gd name="connsiteX1" fmla="*/ 2437402 w 2437402"/>
                <a:gd name="connsiteY1" fmla="*/ 0 h 6858000"/>
                <a:gd name="connsiteX2" fmla="*/ 2437402 w 2437402"/>
                <a:gd name="connsiteY2" fmla="*/ 6858000 h 6858000"/>
                <a:gd name="connsiteX3" fmla="*/ 0 w 24374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437402" h="6858000">
                  <a:moveTo>
                    <a:pt x="1649197" y="0"/>
                  </a:moveTo>
                  <a:lnTo>
                    <a:pt x="2437402" y="0"/>
                  </a:lnTo>
                  <a:lnTo>
                    <a:pt x="2437402" y="6858000"/>
                  </a:lnTo>
                  <a:lnTo>
                    <a:pt x="0" y="6858000"/>
                  </a:lnTo>
                  <a:close/>
                </a:path>
              </a:pathLst>
            </a:cu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79BF84DA-56CC-4319-9B18-B6303F93EF5A}"/>
                </a:ext>
              </a:extLst>
            </p:cNvPr>
            <p:cNvSpPr/>
            <p:nvPr/>
          </p:nvSpPr>
          <p:spPr>
            <a:xfrm>
              <a:off x="10011320" y="0"/>
              <a:ext cx="2180680" cy="6858000"/>
            </a:xfrm>
            <a:custGeom>
              <a:avLst/>
              <a:gdLst>
                <a:gd name="connsiteX0" fmla="*/ 1649197 w 2180680"/>
                <a:gd name="connsiteY0" fmla="*/ 0 h 6858000"/>
                <a:gd name="connsiteX1" fmla="*/ 2180680 w 2180680"/>
                <a:gd name="connsiteY1" fmla="*/ 0 h 6858000"/>
                <a:gd name="connsiteX2" fmla="*/ 2180680 w 2180680"/>
                <a:gd name="connsiteY2" fmla="*/ 6858000 h 6858000"/>
                <a:gd name="connsiteX3" fmla="*/ 0 w 218068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180680" h="6858000">
                  <a:moveTo>
                    <a:pt x="1649197" y="0"/>
                  </a:moveTo>
                  <a:lnTo>
                    <a:pt x="2180680" y="0"/>
                  </a:lnTo>
                  <a:lnTo>
                    <a:pt x="2180680" y="6858000"/>
                  </a:lnTo>
                  <a:lnTo>
                    <a:pt x="0" y="6858000"/>
                  </a:lnTo>
                  <a:close/>
                </a:path>
              </a:pathLst>
            </a:custGeom>
            <a:solidFill>
              <a:schemeClr val="accent1">
                <a:lumMod val="7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3FE4855B-D7C3-4EA7-8050-5BDDB9E3A78A}"/>
                </a:ext>
              </a:extLst>
            </p:cNvPr>
            <p:cNvSpPr/>
            <p:nvPr/>
          </p:nvSpPr>
          <p:spPr>
            <a:xfrm>
              <a:off x="10544156" y="5626"/>
              <a:ext cx="1647844" cy="6852374"/>
            </a:xfrm>
            <a:custGeom>
              <a:avLst/>
              <a:gdLst>
                <a:gd name="connsiteX0" fmla="*/ 1647844 w 1647844"/>
                <a:gd name="connsiteY0" fmla="*/ 0 h 6852374"/>
                <a:gd name="connsiteX1" fmla="*/ 1647844 w 1647844"/>
                <a:gd name="connsiteY1" fmla="*/ 6852374 h 6852374"/>
                <a:gd name="connsiteX2" fmla="*/ 0 w 1647844"/>
                <a:gd name="connsiteY2" fmla="*/ 6852374 h 6852374"/>
              </a:gdLst>
              <a:ahLst/>
              <a:cxnLst>
                <a:cxn ang="0">
                  <a:pos x="connsiteX0" y="connsiteY0"/>
                </a:cxn>
                <a:cxn ang="0">
                  <a:pos x="connsiteX1" y="connsiteY1"/>
                </a:cxn>
                <a:cxn ang="0">
                  <a:pos x="connsiteX2" y="connsiteY2"/>
                </a:cxn>
              </a:cxnLst>
              <a:rect l="l" t="t" r="r" b="b"/>
              <a:pathLst>
                <a:path w="1647844" h="6852374">
                  <a:moveTo>
                    <a:pt x="1647844" y="0"/>
                  </a:moveTo>
                  <a:lnTo>
                    <a:pt x="1647844" y="6852374"/>
                  </a:lnTo>
                  <a:lnTo>
                    <a:pt x="0" y="6852374"/>
                  </a:lnTo>
                  <a:close/>
                </a:path>
              </a:pathLst>
            </a:custGeom>
            <a:solidFill>
              <a:schemeClr val="accent1">
                <a:lumMod val="7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EC066EC5-6C2C-4006-B87D-E6C5CFDEF302}"/>
                </a:ext>
              </a:extLst>
            </p:cNvPr>
            <p:cNvSpPr/>
            <p:nvPr/>
          </p:nvSpPr>
          <p:spPr>
            <a:xfrm>
              <a:off x="10803086" y="1082358"/>
              <a:ext cx="1388914" cy="5775643"/>
            </a:xfrm>
            <a:custGeom>
              <a:avLst/>
              <a:gdLst>
                <a:gd name="connsiteX0" fmla="*/ 1388914 w 1388914"/>
                <a:gd name="connsiteY0" fmla="*/ 0 h 5775643"/>
                <a:gd name="connsiteX1" fmla="*/ 1388914 w 1388914"/>
                <a:gd name="connsiteY1" fmla="*/ 5775643 h 5775643"/>
                <a:gd name="connsiteX2" fmla="*/ 0 w 1388914"/>
                <a:gd name="connsiteY2" fmla="*/ 5775643 h 5775643"/>
              </a:gdLst>
              <a:ahLst/>
              <a:cxnLst>
                <a:cxn ang="0">
                  <a:pos x="connsiteX0" y="connsiteY0"/>
                </a:cxn>
                <a:cxn ang="0">
                  <a:pos x="connsiteX1" y="connsiteY1"/>
                </a:cxn>
                <a:cxn ang="0">
                  <a:pos x="connsiteX2" y="connsiteY2"/>
                </a:cxn>
              </a:cxnLst>
              <a:rect l="l" t="t" r="r" b="b"/>
              <a:pathLst>
                <a:path w="1388914" h="5775643">
                  <a:moveTo>
                    <a:pt x="1388914" y="0"/>
                  </a:moveTo>
                  <a:lnTo>
                    <a:pt x="1388914" y="5775643"/>
                  </a:lnTo>
                  <a:lnTo>
                    <a:pt x="0" y="5775643"/>
                  </a:lnTo>
                  <a:close/>
                </a:path>
              </a:pathLst>
            </a:custGeom>
            <a:solidFill>
              <a:schemeClr val="accent1">
                <a:lumMod val="7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42" name="Title 41" descr="title">
            <a:extLst>
              <a:ext uri="{FF2B5EF4-FFF2-40B4-BE49-F238E27FC236}">
                <a16:creationId xmlns:a16="http://schemas.microsoft.com/office/drawing/2014/main" id="{72FCEAE4-FA74-4446-B2F5-9AFA2DA139A2}"/>
              </a:ext>
            </a:extLst>
          </p:cNvPr>
          <p:cNvSpPr>
            <a:spLocks noGrp="1"/>
          </p:cNvSpPr>
          <p:nvPr>
            <p:ph type="ctrTitle"/>
          </p:nvPr>
        </p:nvSpPr>
        <p:spPr>
          <a:xfrm>
            <a:off x="691080" y="2142271"/>
            <a:ext cx="5578995" cy="879928"/>
          </a:xfrm>
        </p:spPr>
        <p:txBody>
          <a:bodyPr/>
          <a:lstStyle/>
          <a:p>
            <a:r>
              <a:rPr lang="en-US" b="0" dirty="0"/>
              <a:t>THANK YOU</a:t>
            </a:r>
          </a:p>
        </p:txBody>
      </p:sp>
      <p:grpSp>
        <p:nvGrpSpPr>
          <p:cNvPr id="154" name="Group 153">
            <a:extLst>
              <a:ext uri="{FF2B5EF4-FFF2-40B4-BE49-F238E27FC236}">
                <a16:creationId xmlns:a16="http://schemas.microsoft.com/office/drawing/2014/main" id="{FF17C705-3351-4B11-BD28-D0CACC12D311}"/>
              </a:ext>
              <a:ext uri="{C183D7F6-B498-43B3-948B-1728B52AA6E4}">
                <adec:decorative xmlns:adec="http://schemas.microsoft.com/office/drawing/2017/decorative" val="1"/>
              </a:ext>
            </a:extLst>
          </p:cNvPr>
          <p:cNvGrpSpPr/>
          <p:nvPr/>
        </p:nvGrpSpPr>
        <p:grpSpPr>
          <a:xfrm>
            <a:off x="822755" y="2930325"/>
            <a:ext cx="469807" cy="79404"/>
            <a:chOff x="9330846" y="5054600"/>
            <a:chExt cx="676275" cy="114300"/>
          </a:xfrm>
          <a:solidFill>
            <a:schemeClr val="bg1"/>
          </a:solidFill>
        </p:grpSpPr>
        <p:sp>
          <p:nvSpPr>
            <p:cNvPr id="155" name="Oval 154">
              <a:extLst>
                <a:ext uri="{FF2B5EF4-FFF2-40B4-BE49-F238E27FC236}">
                  <a16:creationId xmlns:a16="http://schemas.microsoft.com/office/drawing/2014/main" id="{925FEBFE-A26D-4E0B-B884-7E186CD878E5}"/>
                </a:ext>
              </a:extLst>
            </p:cNvPr>
            <p:cNvSpPr/>
            <p:nvPr/>
          </p:nvSpPr>
          <p:spPr>
            <a:xfrm>
              <a:off x="9330846" y="5054600"/>
              <a:ext cx="114300" cy="1143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Oval 155">
              <a:extLst>
                <a:ext uri="{FF2B5EF4-FFF2-40B4-BE49-F238E27FC236}">
                  <a16:creationId xmlns:a16="http://schemas.microsoft.com/office/drawing/2014/main" id="{2A24665D-D5CF-4F18-A88A-8E4471800E8D}"/>
                </a:ext>
              </a:extLst>
            </p:cNvPr>
            <p:cNvSpPr/>
            <p:nvPr/>
          </p:nvSpPr>
          <p:spPr>
            <a:xfrm>
              <a:off x="9518171" y="5054600"/>
              <a:ext cx="114300" cy="1143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Oval 156">
              <a:extLst>
                <a:ext uri="{FF2B5EF4-FFF2-40B4-BE49-F238E27FC236}">
                  <a16:creationId xmlns:a16="http://schemas.microsoft.com/office/drawing/2014/main" id="{39F2203F-31BF-4705-AC57-E197602982AA}"/>
                </a:ext>
              </a:extLst>
            </p:cNvPr>
            <p:cNvSpPr/>
            <p:nvPr/>
          </p:nvSpPr>
          <p:spPr>
            <a:xfrm>
              <a:off x="9705496" y="5054600"/>
              <a:ext cx="114300" cy="1143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Oval 157">
              <a:extLst>
                <a:ext uri="{FF2B5EF4-FFF2-40B4-BE49-F238E27FC236}">
                  <a16:creationId xmlns:a16="http://schemas.microsoft.com/office/drawing/2014/main" id="{D4734E32-080E-49F2-89F3-16F0DBB5D130}"/>
                </a:ext>
              </a:extLst>
            </p:cNvPr>
            <p:cNvSpPr/>
            <p:nvPr/>
          </p:nvSpPr>
          <p:spPr>
            <a:xfrm>
              <a:off x="9892821" y="5054600"/>
              <a:ext cx="114300" cy="1143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TextBox 21">
            <a:extLst>
              <a:ext uri="{FF2B5EF4-FFF2-40B4-BE49-F238E27FC236}">
                <a16:creationId xmlns:a16="http://schemas.microsoft.com/office/drawing/2014/main" id="{F66C1855-4571-4C74-A81C-D53487D1EC50}"/>
              </a:ext>
            </a:extLst>
          </p:cNvPr>
          <p:cNvSpPr txBox="1"/>
          <p:nvPr/>
        </p:nvSpPr>
        <p:spPr>
          <a:xfrm>
            <a:off x="2997748" y="2246752"/>
            <a:ext cx="4809586" cy="1446550"/>
          </a:xfrm>
          <a:prstGeom prst="rect">
            <a:avLst/>
          </a:prstGeom>
          <a:noFill/>
        </p:spPr>
        <p:txBody>
          <a:bodyPr wrap="none" rtlCol="0">
            <a:spAutoFit/>
          </a:bodyPr>
          <a:lstStyle/>
          <a:p>
            <a:r>
              <a:rPr lang="en-US" sz="8800" dirty="0"/>
              <a:t>Thank You</a:t>
            </a:r>
          </a:p>
        </p:txBody>
      </p:sp>
    </p:spTree>
    <p:extLst>
      <p:ext uri="{BB962C8B-B14F-4D97-AF65-F5344CB8AC3E}">
        <p14:creationId xmlns:p14="http://schemas.microsoft.com/office/powerpoint/2010/main" val="2674200297"/>
      </p:ext>
    </p:extLst>
  </p:cSld>
  <p:clrMapOvr>
    <a:masterClrMapping/>
  </p:clrMapOvr>
</p:sld>
</file>

<file path=ppt/theme/theme1.xml><?xml version="1.0" encoding="utf-8"?>
<a:theme xmlns:a="http://schemas.openxmlformats.org/drawingml/2006/main" name="Office Theme">
  <a:themeElements>
    <a:clrScheme name="MSFT_04_Education">
      <a:dk1>
        <a:sysClr val="windowText" lastClr="000000"/>
      </a:dk1>
      <a:lt1>
        <a:sysClr val="window" lastClr="FFFFFF"/>
      </a:lt1>
      <a:dk2>
        <a:srgbClr val="44546A"/>
      </a:dk2>
      <a:lt2>
        <a:srgbClr val="E7E6E6"/>
      </a:lt2>
      <a:accent1>
        <a:srgbClr val="B2606E"/>
      </a:accent1>
      <a:accent2>
        <a:srgbClr val="0F3955"/>
      </a:accent2>
      <a:accent3>
        <a:srgbClr val="FFC000"/>
      </a:accent3>
      <a:accent4>
        <a:srgbClr val="BF678E"/>
      </a:accent4>
      <a:accent5>
        <a:srgbClr val="731F1C"/>
      </a:accent5>
      <a:accent6>
        <a:srgbClr val="7A9E56"/>
      </a:accent6>
      <a:hlink>
        <a:srgbClr val="00B0F0"/>
      </a:hlink>
      <a:folHlink>
        <a:srgbClr val="595959"/>
      </a:folHlink>
    </a:clrScheme>
    <a:fontScheme name="MSFT_04_Education">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475556_Education presentation_AAS_v5" id="{AAC57104-7B60-491F-A321-6BCAF93AC541}" vid="{5A43072C-36E0-4A5A-A3FF-E88D65C597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575C36-314A-42CB-9114-6E0CE4AB273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5D0AD3E-9DDB-4E69-981A-7DAE0E9B5F53}">
  <ds:schemaRefs>
    <ds:schemaRef ds:uri="http://schemas.microsoft.com/sharepoint/v3/contenttype/forms"/>
  </ds:schemaRefs>
</ds:datastoreItem>
</file>

<file path=customXml/itemProps3.xml><?xml version="1.0" encoding="utf-8"?>
<ds:datastoreItem xmlns:ds="http://schemas.openxmlformats.org/officeDocument/2006/customXml" ds:itemID="{91C32B5E-029E-455A-86F0-091666CEEB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{5D234F82-53E7-4992-B891-F67EDEEC1993}tf00475556_win32</Template>
  <TotalTime>0</TotalTime>
  <Words>281</Words>
  <Application>Microsoft Office PowerPoint</Application>
  <PresentationFormat>Widescreen</PresentationFormat>
  <Paragraphs>21</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Corbel</vt:lpstr>
      <vt:lpstr>Office Theme</vt:lpstr>
      <vt:lpstr>Holistic Human Resource Management Model</vt:lpstr>
      <vt:lpstr>What Does Holistic Approach?</vt:lpstr>
      <vt:lpstr>Roles and Responsibilities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2020-09-09T04:03:59Z</dcterms:created>
  <dcterms:modified xsi:type="dcterms:W3CDTF">2020-09-09T04:52:40Z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