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2308"/>
  </p:normalViewPr>
  <p:slideViewPr>
    <p:cSldViewPr snapToGrid="0" snapToObjects="1">
      <p:cViewPr>
        <p:scale>
          <a:sx n="86" d="100"/>
          <a:sy n="8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51BF-F8C8-D040-9F83-7DD5CB9A9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6B13-DE7B-4942-A611-79B539607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3794-827A-E548-BC02-4A9D49BA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1C7C8-A864-D845-BA37-73D6CC5B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E347-864B-874C-92E0-6738EF15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561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E801-7D4A-2A4A-8433-E35D3418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F1E21-9FAD-2546-ABF5-000E016D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6429-2528-5A47-B94D-4098536E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B3E5-CC4E-B046-BBE5-72EBB32A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61C7-A00C-BC4B-B88A-0309635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132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3C58E-DF06-4049-BFD6-02C96D34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2DC0F-EA92-4947-9F1E-C0BB056E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BEB0-99CC-5D44-BCED-777BBE5E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2435-F8B5-4043-B15F-C023DA08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24AE-D62C-464D-920F-F612C46F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101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6E70-3F1F-FF4C-A12D-2CB3FEB8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F9F1-B103-8E4F-B5E5-7798AE2E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EDAC-AAE3-B84B-B9B2-39C8EC24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EBB8-D148-1D40-8A31-1F3219BE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5BCA-2932-4B47-A2DF-7A73A59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799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CAEE-5C94-0A47-91BF-7E7AA6ED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C0CFB-5F12-6149-9949-B8EC002A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1CA7-AB54-1E41-B308-07868547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E4CB-F214-D440-809D-C59C9FC3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5EC6-CDF6-2E47-994D-5290304C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463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13D3-69C2-F844-9D4A-5B5E47AF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9B1F-E84E-3142-BAE8-018796752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79442-83D0-0F45-971D-CD59771D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A0EE-88A1-2A40-8820-4008539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A023-845D-B84C-BBF5-A8362D07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4E56A-B89F-D546-B9ED-0A43EAF1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278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17B2-B1BD-9B40-89DE-9463DEBE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E4227-77B3-E64D-8A4E-930E696E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FE502-B55A-7346-8014-5B50A53A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244F3-8009-834B-8A19-08DCB6E29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32C82-7E1E-4A4E-B440-4D9222782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8E8B2-FE23-2947-914B-E2810288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4AF93-45B8-4E41-BCBA-BB5E10E2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5B860-8A5B-5C45-ADE2-B9BFD247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766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AD44-E27F-6E40-900F-00C08B21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9FE41-B725-1944-AC8D-06B0AE7B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01562-F41D-A04F-A3CC-19BA35A7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AB83-7DEB-5C48-A364-6AD71BC9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78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ADBA4-CF8B-7C47-8075-C001CC15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E9BA5-DD1B-4448-AAB9-85DAFC5F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33DDC-3D58-114A-8811-058E04DC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537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F3FB-1819-7C4F-BB21-FCFEB0D4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F2B9-5D2B-4048-A507-B9974216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6C506-F471-1C4A-B213-8DC0322ED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17568-D5DB-0748-8EE2-1DA0451F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D80A-AF77-1E47-90F2-80429FA0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2D64-E83D-204B-B941-5F546B15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360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76FB-BCB5-B944-833B-88CA8B80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9A7B-8DCE-894F-BF31-C7A19EC4C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B4DA7-27D4-4748-81C9-F4BD7A8C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0FBE1-89E1-1945-991A-4A72BCAD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697EA-83AE-AD48-8A4C-713F5871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47C4F-ED74-DD4F-9AF7-19619A7A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03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25CDE-ECF4-3342-B31B-1008020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A815-8B86-6A4A-8A87-50D4182E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7C462-1C29-2F48-A89B-C0126C267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DE53-3138-F54E-965F-FB4EF9CD50A8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BD816-3EB0-0A49-BBE8-0772724AC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716A-6663-2A4E-8B3B-EF202C7F7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C287-726C-C940-A4EC-672C0A972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782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53813-7167-3B48-8CB1-9F18F24963DD}"/>
              </a:ext>
            </a:extLst>
          </p:cNvPr>
          <p:cNvSpPr/>
          <p:nvPr/>
        </p:nvSpPr>
        <p:spPr>
          <a:xfrm>
            <a:off x="1061884" y="471948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Selain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CFB6B-A9B7-574B-8F7B-935F724D0F14}"/>
              </a:ext>
            </a:extLst>
          </p:cNvPr>
          <p:cNvSpPr/>
          <p:nvPr/>
        </p:nvSpPr>
        <p:spPr>
          <a:xfrm>
            <a:off x="9066513" y="471948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Palvelin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1CFDE-AFF9-8240-83EB-1E618D9B7EB9}"/>
              </a:ext>
            </a:extLst>
          </p:cNvPr>
          <p:cNvSpPr/>
          <p:nvPr/>
        </p:nvSpPr>
        <p:spPr>
          <a:xfrm>
            <a:off x="1061884" y="5560142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Selain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D181C-701A-C045-A86A-F96862FF24C2}"/>
              </a:ext>
            </a:extLst>
          </p:cNvPr>
          <p:cNvSpPr/>
          <p:nvPr/>
        </p:nvSpPr>
        <p:spPr>
          <a:xfrm>
            <a:off x="9066513" y="5560142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Palvelin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040794-E46A-0145-A623-917E62FD512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58297" y="1297858"/>
            <a:ext cx="0" cy="4262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FA9D8-B3B8-9442-B893-48B8EF800FA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862926" y="1297858"/>
            <a:ext cx="0" cy="4262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150CF-835E-1245-8BCB-B8EAEC58AF64}"/>
              </a:ext>
            </a:extLst>
          </p:cNvPr>
          <p:cNvCxnSpPr/>
          <p:nvPr/>
        </p:nvCxnSpPr>
        <p:spPr>
          <a:xfrm>
            <a:off x="1858297" y="2670871"/>
            <a:ext cx="800462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70BDE4-1957-C043-84D7-4E0BE034C5A5}"/>
              </a:ext>
            </a:extLst>
          </p:cNvPr>
          <p:cNvSpPr txBox="1"/>
          <p:nvPr/>
        </p:nvSpPr>
        <p:spPr>
          <a:xfrm>
            <a:off x="2053167" y="2301539"/>
            <a:ext cx="754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HTTP POST </a:t>
            </a: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fullstack-exampleapp.herokuapp.com</a:t>
            </a:r>
            <a:r>
              <a:rPr lang="fi-FI" dirty="0"/>
              <a:t>/</a:t>
            </a:r>
            <a:r>
              <a:rPr lang="fi-FI" dirty="0" err="1"/>
              <a:t>new_note</a:t>
            </a:r>
            <a:endParaRPr lang="fi-FI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D4C955-E21F-1042-8AD8-3F76B7F630DA}"/>
              </a:ext>
            </a:extLst>
          </p:cNvPr>
          <p:cNvCxnSpPr/>
          <p:nvPr/>
        </p:nvCxnSpPr>
        <p:spPr>
          <a:xfrm>
            <a:off x="1858297" y="4246503"/>
            <a:ext cx="8004629" cy="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BA61DC-010E-6B40-A441-46EC154A5E14}"/>
              </a:ext>
            </a:extLst>
          </p:cNvPr>
          <p:cNvSpPr txBox="1"/>
          <p:nvPr/>
        </p:nvSpPr>
        <p:spPr>
          <a:xfrm>
            <a:off x="2053167" y="3877170"/>
            <a:ext cx="754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Html-sivu, jossa DOM sisältää käyttäjän lisäyksen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2C25F-FAD1-7B46-9946-A67A8C19B2BF}"/>
              </a:ext>
            </a:extLst>
          </p:cNvPr>
          <p:cNvSpPr txBox="1"/>
          <p:nvPr/>
        </p:nvSpPr>
        <p:spPr>
          <a:xfrm>
            <a:off x="2053167" y="2670870"/>
            <a:ext cx="754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/>
              <a:t>note</a:t>
            </a:r>
            <a:r>
              <a:rPr lang="fi-FI" dirty="0"/>
              <a:t>=...</a:t>
            </a:r>
          </a:p>
        </p:txBody>
      </p:sp>
    </p:spTree>
    <p:extLst>
      <p:ext uri="{BB962C8B-B14F-4D97-AF65-F5344CB8AC3E}">
        <p14:creationId xmlns:p14="http://schemas.microsoft.com/office/powerpoint/2010/main" val="17313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53813-7167-3B48-8CB1-9F18F24963DD}"/>
              </a:ext>
            </a:extLst>
          </p:cNvPr>
          <p:cNvSpPr/>
          <p:nvPr/>
        </p:nvSpPr>
        <p:spPr>
          <a:xfrm>
            <a:off x="1061884" y="127177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Selain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CFB6B-A9B7-574B-8F7B-935F724D0F14}"/>
              </a:ext>
            </a:extLst>
          </p:cNvPr>
          <p:cNvSpPr/>
          <p:nvPr/>
        </p:nvSpPr>
        <p:spPr>
          <a:xfrm>
            <a:off x="9066513" y="127177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Palvelin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1CFDE-AFF9-8240-83EB-1E618D9B7EB9}"/>
              </a:ext>
            </a:extLst>
          </p:cNvPr>
          <p:cNvSpPr/>
          <p:nvPr/>
        </p:nvSpPr>
        <p:spPr>
          <a:xfrm>
            <a:off x="1061884" y="5825887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Selain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D181C-701A-C045-A86A-F96862FF24C2}"/>
              </a:ext>
            </a:extLst>
          </p:cNvPr>
          <p:cNvSpPr/>
          <p:nvPr/>
        </p:nvSpPr>
        <p:spPr>
          <a:xfrm>
            <a:off x="9066513" y="5825887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Palvelin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040794-E46A-0145-A623-917E62FD512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58297" y="953087"/>
            <a:ext cx="0" cy="487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FA9D8-B3B8-9442-B893-48B8EF800FA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862926" y="953087"/>
            <a:ext cx="0" cy="487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82BCA5-873F-8A4B-8633-DA2DD502F0EA}"/>
              </a:ext>
            </a:extLst>
          </p:cNvPr>
          <p:cNvSpPr txBox="1"/>
          <p:nvPr/>
        </p:nvSpPr>
        <p:spPr>
          <a:xfrm>
            <a:off x="2200463" y="1534403"/>
            <a:ext cx="754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HTTP GET </a:t>
            </a: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fullstack-exampleapp.herokuapp.com</a:t>
            </a:r>
            <a:r>
              <a:rPr lang="fi-FI" dirty="0"/>
              <a:t>/</a:t>
            </a:r>
            <a:r>
              <a:rPr lang="fi-FI" dirty="0" err="1"/>
              <a:t>spa</a:t>
            </a:r>
            <a:endParaRPr lang="fi-FI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A740EE-3225-3D40-AABC-7803B1C403D4}"/>
              </a:ext>
            </a:extLst>
          </p:cNvPr>
          <p:cNvCxnSpPr/>
          <p:nvPr/>
        </p:nvCxnSpPr>
        <p:spPr>
          <a:xfrm>
            <a:off x="1858293" y="1922721"/>
            <a:ext cx="800462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E5F5E4-7B37-6F44-B059-A3F0B2BCBA4F}"/>
              </a:ext>
            </a:extLst>
          </p:cNvPr>
          <p:cNvSpPr txBox="1"/>
          <p:nvPr/>
        </p:nvSpPr>
        <p:spPr>
          <a:xfrm>
            <a:off x="1828522" y="2849123"/>
            <a:ext cx="80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HTTP GET </a:t>
            </a: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fullstack-exampleapp.herokuapp.com</a:t>
            </a:r>
            <a:r>
              <a:rPr lang="fi-FI" dirty="0"/>
              <a:t>/</a:t>
            </a:r>
            <a:r>
              <a:rPr lang="fi-FI" dirty="0" err="1"/>
              <a:t>spa.js</a:t>
            </a:r>
            <a:endParaRPr lang="fi-FI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2D98C-2E04-C247-A3C4-9090DFC2F707}"/>
              </a:ext>
            </a:extLst>
          </p:cNvPr>
          <p:cNvSpPr txBox="1"/>
          <p:nvPr/>
        </p:nvSpPr>
        <p:spPr>
          <a:xfrm>
            <a:off x="1828521" y="4292014"/>
            <a:ext cx="80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HTTP GET </a:t>
            </a: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fullstack-exampleapp.herokuapp.com</a:t>
            </a:r>
            <a:r>
              <a:rPr lang="fi-FI" dirty="0"/>
              <a:t>/</a:t>
            </a:r>
            <a:r>
              <a:rPr lang="fi-FI" dirty="0" err="1"/>
              <a:t>main.css</a:t>
            </a:r>
            <a:endParaRPr lang="fi-FI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5C2E7D-8A53-C04A-AB7D-693BDF59B282}"/>
              </a:ext>
            </a:extLst>
          </p:cNvPr>
          <p:cNvCxnSpPr/>
          <p:nvPr/>
        </p:nvCxnSpPr>
        <p:spPr>
          <a:xfrm>
            <a:off x="1858293" y="3218455"/>
            <a:ext cx="800462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9150C9-B20C-E043-8738-BB8A6E0E4F1B}"/>
              </a:ext>
            </a:extLst>
          </p:cNvPr>
          <p:cNvCxnSpPr/>
          <p:nvPr/>
        </p:nvCxnSpPr>
        <p:spPr>
          <a:xfrm>
            <a:off x="1858293" y="4661346"/>
            <a:ext cx="800462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A02FB4-4ABD-FE4E-85B4-6DEE7A25629D}"/>
              </a:ext>
            </a:extLst>
          </p:cNvPr>
          <p:cNvSpPr txBox="1"/>
          <p:nvPr/>
        </p:nvSpPr>
        <p:spPr>
          <a:xfrm>
            <a:off x="3484769" y="1968225"/>
            <a:ext cx="472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 </a:t>
            </a:r>
            <a:r>
              <a:rPr lang="fi-FI" dirty="0" err="1"/>
              <a:t>spa.html</a:t>
            </a:r>
            <a:endParaRPr lang="fi-FI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FA3FF6-671E-D84A-B7F7-FB890A8D388D}"/>
              </a:ext>
            </a:extLst>
          </p:cNvPr>
          <p:cNvCxnSpPr/>
          <p:nvPr/>
        </p:nvCxnSpPr>
        <p:spPr>
          <a:xfrm>
            <a:off x="1858287" y="2325475"/>
            <a:ext cx="8004629" cy="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701473-82D7-EB48-A695-CF651B32DC58}"/>
              </a:ext>
            </a:extLst>
          </p:cNvPr>
          <p:cNvSpPr txBox="1"/>
          <p:nvPr/>
        </p:nvSpPr>
        <p:spPr>
          <a:xfrm>
            <a:off x="3499658" y="3243301"/>
            <a:ext cx="472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 </a:t>
            </a:r>
            <a:r>
              <a:rPr lang="fi-FI" dirty="0" err="1"/>
              <a:t>spa.js</a:t>
            </a:r>
            <a:endParaRPr lang="fi-FI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2770B1-4C23-1B44-8442-D0A87827CE74}"/>
              </a:ext>
            </a:extLst>
          </p:cNvPr>
          <p:cNvCxnSpPr/>
          <p:nvPr/>
        </p:nvCxnSpPr>
        <p:spPr>
          <a:xfrm>
            <a:off x="1843403" y="3587483"/>
            <a:ext cx="8004629" cy="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D89C1D-7B9D-E041-82DE-1BD2C39D5884}"/>
              </a:ext>
            </a:extLst>
          </p:cNvPr>
          <p:cNvCxnSpPr/>
          <p:nvPr/>
        </p:nvCxnSpPr>
        <p:spPr>
          <a:xfrm>
            <a:off x="1843403" y="5069174"/>
            <a:ext cx="8004629" cy="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4B70F9-9AAD-6E4F-A274-FC5B075D1571}"/>
              </a:ext>
            </a:extLst>
          </p:cNvPr>
          <p:cNvSpPr txBox="1"/>
          <p:nvPr/>
        </p:nvSpPr>
        <p:spPr>
          <a:xfrm>
            <a:off x="3484768" y="4686191"/>
            <a:ext cx="472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 </a:t>
            </a:r>
            <a:r>
              <a:rPr lang="fi-FI" dirty="0" err="1"/>
              <a:t>main.css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3807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53813-7167-3B48-8CB1-9F18F24963DD}"/>
              </a:ext>
            </a:extLst>
          </p:cNvPr>
          <p:cNvSpPr/>
          <p:nvPr/>
        </p:nvSpPr>
        <p:spPr>
          <a:xfrm>
            <a:off x="1061884" y="127177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Selain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CFB6B-A9B7-574B-8F7B-935F724D0F14}"/>
              </a:ext>
            </a:extLst>
          </p:cNvPr>
          <p:cNvSpPr/>
          <p:nvPr/>
        </p:nvSpPr>
        <p:spPr>
          <a:xfrm>
            <a:off x="9066513" y="127177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Palvelin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1CFDE-AFF9-8240-83EB-1E618D9B7EB9}"/>
              </a:ext>
            </a:extLst>
          </p:cNvPr>
          <p:cNvSpPr/>
          <p:nvPr/>
        </p:nvSpPr>
        <p:spPr>
          <a:xfrm>
            <a:off x="1061884" y="5825887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Selain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D181C-701A-C045-A86A-F96862FF24C2}"/>
              </a:ext>
            </a:extLst>
          </p:cNvPr>
          <p:cNvSpPr/>
          <p:nvPr/>
        </p:nvSpPr>
        <p:spPr>
          <a:xfrm>
            <a:off x="9066513" y="5825887"/>
            <a:ext cx="1592826" cy="82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Palvelin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040794-E46A-0145-A623-917E62FD512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58297" y="953087"/>
            <a:ext cx="0" cy="487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FA9D8-B3B8-9442-B893-48B8EF800FA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862926" y="953087"/>
            <a:ext cx="0" cy="487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150CF-835E-1245-8BCB-B8EAEC58AF64}"/>
              </a:ext>
            </a:extLst>
          </p:cNvPr>
          <p:cNvCxnSpPr/>
          <p:nvPr/>
        </p:nvCxnSpPr>
        <p:spPr>
          <a:xfrm>
            <a:off x="1858296" y="3520133"/>
            <a:ext cx="800462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70BDE4-1957-C043-84D7-4E0BE034C5A5}"/>
              </a:ext>
            </a:extLst>
          </p:cNvPr>
          <p:cNvSpPr txBox="1"/>
          <p:nvPr/>
        </p:nvSpPr>
        <p:spPr>
          <a:xfrm>
            <a:off x="1858295" y="3150801"/>
            <a:ext cx="800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HTTP POST JSON </a:t>
            </a: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fullstack-exampleapp.herokuapp.com</a:t>
            </a:r>
            <a:r>
              <a:rPr lang="fi-FI" dirty="0"/>
              <a:t>/</a:t>
            </a:r>
            <a:r>
              <a:rPr lang="fi-FI" dirty="0" err="1"/>
              <a:t>spa</a:t>
            </a:r>
            <a:r>
              <a:rPr lang="fi-FI" dirty="0"/>
              <a:t>/</a:t>
            </a:r>
            <a:r>
              <a:rPr lang="fi-FI" dirty="0" err="1"/>
              <a:t>new_note_spa</a:t>
            </a:r>
            <a:endParaRPr lang="fi-FI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84293-9D13-1244-8E4E-DF9FA908FC6F}"/>
              </a:ext>
            </a:extLst>
          </p:cNvPr>
          <p:cNvSpPr txBox="1"/>
          <p:nvPr/>
        </p:nvSpPr>
        <p:spPr>
          <a:xfrm>
            <a:off x="5261547" y="4611131"/>
            <a:ext cx="14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 201 </a:t>
            </a:r>
            <a:r>
              <a:rPr lang="fi-FI" dirty="0" err="1"/>
              <a:t>created</a:t>
            </a:r>
            <a:endParaRPr lang="fi-FI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D4C955-E21F-1042-8AD8-3F76B7F630DA}"/>
              </a:ext>
            </a:extLst>
          </p:cNvPr>
          <p:cNvCxnSpPr/>
          <p:nvPr/>
        </p:nvCxnSpPr>
        <p:spPr>
          <a:xfrm>
            <a:off x="1858296" y="4967971"/>
            <a:ext cx="8004629" cy="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4F0BA8E-CDA8-AD48-8FE1-CA0E3BC0B254}"/>
              </a:ext>
            </a:extLst>
          </p:cNvPr>
          <p:cNvSpPr/>
          <p:nvPr/>
        </p:nvSpPr>
        <p:spPr>
          <a:xfrm>
            <a:off x="216938" y="1692600"/>
            <a:ext cx="1498734" cy="1068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Käyttäjä kirjoittaa ja tallentaa vastauksen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281553DD-76C2-E944-BA95-3277DED3CD07}"/>
              </a:ext>
            </a:extLst>
          </p:cNvPr>
          <p:cNvSpPr/>
          <p:nvPr/>
        </p:nvSpPr>
        <p:spPr>
          <a:xfrm>
            <a:off x="1663912" y="1204546"/>
            <a:ext cx="194356" cy="1889306"/>
          </a:xfrm>
          <a:prstGeom prst="leftBrac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0FA23-AA7B-EC41-91C0-8402693AACC2}"/>
              </a:ext>
            </a:extLst>
          </p:cNvPr>
          <p:cNvSpPr txBox="1"/>
          <p:nvPr/>
        </p:nvSpPr>
        <p:spPr>
          <a:xfrm>
            <a:off x="1858290" y="3510300"/>
            <a:ext cx="800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(Mukana vastaus ja aikaleima)</a:t>
            </a:r>
          </a:p>
        </p:txBody>
      </p:sp>
    </p:spTree>
    <p:extLst>
      <p:ext uri="{BB962C8B-B14F-4D97-AF65-F5344CB8AC3E}">
        <p14:creationId xmlns:p14="http://schemas.microsoft.com/office/powerpoint/2010/main" val="56180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100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Pasi Toivanen</dc:creator>
  <cp:lastModifiedBy>Pasi Toivanen</cp:lastModifiedBy>
  <cp:revision>5</cp:revision>
  <dcterms:created xsi:type="dcterms:W3CDTF">2019-06-17T12:52:41Z</dcterms:created>
  <dcterms:modified xsi:type="dcterms:W3CDTF">2019-06-17T14:02:06Z</dcterms:modified>
</cp:coreProperties>
</file>