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28FE9-6231-46D7-934C-73D56C4F3AC2}" v="15" dt="2020-03-12T19:23:0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Escue" userId="ab29b3b8207ead18" providerId="LiveId" clId="{39B28FE9-6231-46D7-934C-73D56C4F3AC2}"/>
    <pc:docChg chg="modSld">
      <pc:chgData name="Michael Escue" userId="ab29b3b8207ead18" providerId="LiveId" clId="{39B28FE9-6231-46D7-934C-73D56C4F3AC2}" dt="2020-03-12T19:23:11.661" v="29" actId="9405"/>
      <pc:docMkLst>
        <pc:docMk/>
      </pc:docMkLst>
      <pc:sldChg chg="addSp delSp modSp mod">
        <pc:chgData name="Michael Escue" userId="ab29b3b8207ead18" providerId="LiveId" clId="{39B28FE9-6231-46D7-934C-73D56C4F3AC2}" dt="2020-03-12T19:23:11.661" v="29" actId="9405"/>
        <pc:sldMkLst>
          <pc:docMk/>
          <pc:sldMk cId="2785217781" sldId="259"/>
        </pc:sldMkLst>
        <pc:grpChg chg="del mod">
          <ac:chgData name="Michael Escue" userId="ab29b3b8207ead18" providerId="LiveId" clId="{39B28FE9-6231-46D7-934C-73D56C4F3AC2}" dt="2020-03-12T19:08:00.827" v="4"/>
          <ac:grpSpMkLst>
            <pc:docMk/>
            <pc:sldMk cId="2785217781" sldId="259"/>
            <ac:grpSpMk id="6" creationId="{818DB153-04A8-4C32-ADD2-B8D4FB65936E}"/>
          </ac:grpSpMkLst>
        </pc:grpChg>
        <pc:grpChg chg="del mod">
          <ac:chgData name="Michael Escue" userId="ab29b3b8207ead18" providerId="LiveId" clId="{39B28FE9-6231-46D7-934C-73D56C4F3AC2}" dt="2020-03-12T19:21:56.213" v="11"/>
          <ac:grpSpMkLst>
            <pc:docMk/>
            <pc:sldMk cId="2785217781" sldId="259"/>
            <ac:grpSpMk id="8" creationId="{544B10D2-37AF-47FC-909B-3D7572D7237A}"/>
          </ac:grpSpMkLst>
        </pc:grpChg>
        <pc:grpChg chg="del mod">
          <ac:chgData name="Michael Escue" userId="ab29b3b8207ead18" providerId="LiveId" clId="{39B28FE9-6231-46D7-934C-73D56C4F3AC2}" dt="2020-03-12T19:22:19.231" v="21"/>
          <ac:grpSpMkLst>
            <pc:docMk/>
            <pc:sldMk cId="2785217781" sldId="259"/>
            <ac:grpSpMk id="14" creationId="{2E443880-E266-46EB-9E2D-2E328E963883}"/>
          </ac:grpSpMkLst>
        </pc:grpChg>
        <pc:grpChg chg="mod">
          <ac:chgData name="Michael Escue" userId="ab29b3b8207ead18" providerId="LiveId" clId="{39B28FE9-6231-46D7-934C-73D56C4F3AC2}" dt="2020-03-12T19:23:00.190" v="25"/>
          <ac:grpSpMkLst>
            <pc:docMk/>
            <pc:sldMk cId="2785217781" sldId="259"/>
            <ac:grpSpMk id="19" creationId="{733AD703-BA28-4219-BFEE-69BD89BF84B6}"/>
          </ac:grpSpMkLst>
        </pc:grpChg>
        <pc:inkChg chg="add del mod">
          <ac:chgData name="Michael Escue" userId="ab29b3b8207ead18" providerId="LiveId" clId="{39B28FE9-6231-46D7-934C-73D56C4F3AC2}" dt="2020-03-12T19:21:56.205" v="9"/>
          <ac:inkMkLst>
            <pc:docMk/>
            <pc:sldMk cId="2785217781" sldId="259"/>
            <ac:inkMk id="2" creationId="{387A458A-7F5D-4BE3-8D7F-2C053AFA034E}"/>
          </ac:inkMkLst>
        </pc:inkChg>
        <pc:inkChg chg="add del mod">
          <ac:chgData name="Michael Escue" userId="ab29b3b8207ead18" providerId="LiveId" clId="{39B28FE9-6231-46D7-934C-73D56C4F3AC2}" dt="2020-03-12T19:21:56.213" v="11"/>
          <ac:inkMkLst>
            <pc:docMk/>
            <pc:sldMk cId="2785217781" sldId="259"/>
            <ac:inkMk id="5" creationId="{CCC754D0-4C60-49D8-B0C4-FBC194D164FB}"/>
          </ac:inkMkLst>
        </pc:inkChg>
        <pc:inkChg chg="add del mod">
          <ac:chgData name="Michael Escue" userId="ab29b3b8207ead18" providerId="LiveId" clId="{39B28FE9-6231-46D7-934C-73D56C4F3AC2}" dt="2020-03-12T19:21:56.214" v="12"/>
          <ac:inkMkLst>
            <pc:docMk/>
            <pc:sldMk cId="2785217781" sldId="259"/>
            <ac:inkMk id="7" creationId="{869143DC-17CD-4EB3-81E7-29C152D63543}"/>
          </ac:inkMkLst>
        </pc:inkChg>
        <pc:inkChg chg="add del">
          <ac:chgData name="Michael Escue" userId="ab29b3b8207ead18" providerId="LiveId" clId="{39B28FE9-6231-46D7-934C-73D56C4F3AC2}" dt="2020-03-12T19:08:04.869" v="6"/>
          <ac:inkMkLst>
            <pc:docMk/>
            <pc:sldMk cId="2785217781" sldId="259"/>
            <ac:inkMk id="9" creationId="{6AD547BD-B0EE-45BB-837B-C581D7B7D7CF}"/>
          </ac:inkMkLst>
        </pc:inkChg>
        <pc:inkChg chg="add del">
          <ac:chgData name="Michael Escue" userId="ab29b3b8207ead18" providerId="LiveId" clId="{39B28FE9-6231-46D7-934C-73D56C4F3AC2}" dt="2020-03-12T19:21:56.215" v="13"/>
          <ac:inkMkLst>
            <pc:docMk/>
            <pc:sldMk cId="2785217781" sldId="259"/>
            <ac:inkMk id="10" creationId="{07F480F4-B4A7-4BD8-A379-E7D68C0FB501}"/>
          </ac:inkMkLst>
        </pc:inkChg>
        <pc:inkChg chg="add del">
          <ac:chgData name="Michael Escue" userId="ab29b3b8207ead18" providerId="LiveId" clId="{39B28FE9-6231-46D7-934C-73D56C4F3AC2}" dt="2020-03-12T19:21:56.208" v="10"/>
          <ac:inkMkLst>
            <pc:docMk/>
            <pc:sldMk cId="2785217781" sldId="259"/>
            <ac:inkMk id="11" creationId="{5958FA46-7A13-495B-B507-6D29300A376C}"/>
          </ac:inkMkLst>
        </pc:inkChg>
        <pc:inkChg chg="add del mod">
          <ac:chgData name="Michael Escue" userId="ab29b3b8207ead18" providerId="LiveId" clId="{39B28FE9-6231-46D7-934C-73D56C4F3AC2}" dt="2020-03-12T19:22:19.231" v="21"/>
          <ac:inkMkLst>
            <pc:docMk/>
            <pc:sldMk cId="2785217781" sldId="259"/>
            <ac:inkMk id="12" creationId="{4E186687-3B40-45E7-96AF-A9DD50B2979F}"/>
          </ac:inkMkLst>
        </pc:inkChg>
        <pc:inkChg chg="add del mod">
          <ac:chgData name="Michael Escue" userId="ab29b3b8207ead18" providerId="LiveId" clId="{39B28FE9-6231-46D7-934C-73D56C4F3AC2}" dt="2020-03-12T19:22:20.592" v="22"/>
          <ac:inkMkLst>
            <pc:docMk/>
            <pc:sldMk cId="2785217781" sldId="259"/>
            <ac:inkMk id="13" creationId="{B4E8F7E0-D0FD-4BCA-8C2E-FD5C7AC70DA0}"/>
          </ac:inkMkLst>
        </pc:inkChg>
        <pc:inkChg chg="add del">
          <ac:chgData name="Michael Escue" userId="ab29b3b8207ead18" providerId="LiveId" clId="{39B28FE9-6231-46D7-934C-73D56C4F3AC2}" dt="2020-03-12T19:22:19.228" v="19"/>
          <ac:inkMkLst>
            <pc:docMk/>
            <pc:sldMk cId="2785217781" sldId="259"/>
            <ac:inkMk id="15" creationId="{E402E697-AE42-49CA-951F-3EC92689E371}"/>
          </ac:inkMkLst>
        </pc:inkChg>
        <pc:inkChg chg="add del">
          <ac:chgData name="Michael Escue" userId="ab29b3b8207ead18" providerId="LiveId" clId="{39B28FE9-6231-46D7-934C-73D56C4F3AC2}" dt="2020-03-12T19:22:19.228" v="20"/>
          <ac:inkMkLst>
            <pc:docMk/>
            <pc:sldMk cId="2785217781" sldId="259"/>
            <ac:inkMk id="16" creationId="{EA5286D3-C91A-43F4-BF90-FB2460B38EC9}"/>
          </ac:inkMkLst>
        </pc:inkChg>
        <pc:inkChg chg="add mod">
          <ac:chgData name="Michael Escue" userId="ab29b3b8207ead18" providerId="LiveId" clId="{39B28FE9-6231-46D7-934C-73D56C4F3AC2}" dt="2020-03-12T19:23:00.190" v="25"/>
          <ac:inkMkLst>
            <pc:docMk/>
            <pc:sldMk cId="2785217781" sldId="259"/>
            <ac:inkMk id="17" creationId="{9A926849-B09C-47B6-8321-F8A9A12C16DE}"/>
          </ac:inkMkLst>
        </pc:inkChg>
        <pc:inkChg chg="add mod">
          <ac:chgData name="Michael Escue" userId="ab29b3b8207ead18" providerId="LiveId" clId="{39B28FE9-6231-46D7-934C-73D56C4F3AC2}" dt="2020-03-12T19:23:00.190" v="25"/>
          <ac:inkMkLst>
            <pc:docMk/>
            <pc:sldMk cId="2785217781" sldId="259"/>
            <ac:inkMk id="18" creationId="{093AAB7D-B1E7-4BEA-8628-E3309B36A6BF}"/>
          </ac:inkMkLst>
        </pc:inkChg>
        <pc:inkChg chg="add del">
          <ac:chgData name="Michael Escue" userId="ab29b3b8207ead18" providerId="LiveId" clId="{39B28FE9-6231-46D7-934C-73D56C4F3AC2}" dt="2020-03-12T19:23:04.057" v="27"/>
          <ac:inkMkLst>
            <pc:docMk/>
            <pc:sldMk cId="2785217781" sldId="259"/>
            <ac:inkMk id="20" creationId="{1AE54B53-89D5-45E3-9212-4ADEC6F21940}"/>
          </ac:inkMkLst>
        </pc:inkChg>
        <pc:inkChg chg="add">
          <ac:chgData name="Michael Escue" userId="ab29b3b8207ead18" providerId="LiveId" clId="{39B28FE9-6231-46D7-934C-73D56C4F3AC2}" dt="2020-03-12T19:23:10.867" v="28" actId="9405"/>
          <ac:inkMkLst>
            <pc:docMk/>
            <pc:sldMk cId="2785217781" sldId="259"/>
            <ac:inkMk id="21" creationId="{F9DD41A8-43D4-4577-A4A3-FB7DC343F56D}"/>
          </ac:inkMkLst>
        </pc:inkChg>
        <pc:inkChg chg="add">
          <ac:chgData name="Michael Escue" userId="ab29b3b8207ead18" providerId="LiveId" clId="{39B28FE9-6231-46D7-934C-73D56C4F3AC2}" dt="2020-03-12T19:23:11.661" v="29" actId="9405"/>
          <ac:inkMkLst>
            <pc:docMk/>
            <pc:sldMk cId="2785217781" sldId="259"/>
            <ac:inkMk id="22" creationId="{E46B607B-7060-4447-A6E3-90186EA73623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309B-1794-4675-9278-01F32F00A6F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E20D-8959-4F42-99A6-ADE28D2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5E20D-8959-4F42-99A6-ADE28D2A0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9C7A-5DB2-4564-ABA8-610668122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FE58F-E53D-43D2-81BD-DFBF4FBB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9FF0-FE5D-477A-8246-3366FA4D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430E8-4540-485F-81F7-83C8FDDC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5710-BABD-47BC-8859-4ED7FF54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CB9B-DCF9-4A0F-ACEC-E7667ECC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16034-6A76-409E-B104-823200962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E73E-CA54-4335-9679-E75AC328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0DE9-6D2B-49AC-89D8-E33BCD8A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C888-5380-4506-957B-2E979F6E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3E00F-94F1-4040-9E67-ED2A2D2C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79C7-1B23-441A-89B8-74A6B9F8F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AC30-0B8B-4E12-8C17-8D131E2C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18D1-BE29-445C-9336-7ECDE120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E617-1CEF-4F5C-AE17-780486D4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9B94-E251-4E05-9106-C509B98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99B-3B0D-4C83-AE9E-28DAA35E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1159-7BF9-420B-B4CD-085AF676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17C04-DD93-4DEC-A640-DAC50788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46D9-02E8-497C-90BD-096FFF78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73C3-4787-4ABF-93A2-FC7D82B8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39249-D2CA-48A5-8CD6-6F4AFFABD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5381-BE5B-4113-916B-A4464803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F6BA-E200-47DB-99A4-3869B75D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1C6E-6043-4A9A-BD17-B8DE8B1F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531C-31A5-4973-B8C9-D5D26DBF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0C7E-C260-40F3-BABD-05B6BDD93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D891E-2D8F-49AC-A1E8-6723F0023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6B18A-313F-4D5E-B04E-8A4C7BC4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45612-9C32-485D-B8EC-E5FB310F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455BB-1DB0-4473-ADBC-44A2EEA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AEA8-DC6E-4EF2-9616-B14844AD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FE131-30F4-4FFF-A4EB-A3214071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5A67F-0326-4CD3-A1F2-5C29B0C2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5041B-B0F3-4592-B4EE-8D26FA3A4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41F8A-43FA-4884-91D8-17095D412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1A0F5-8179-4F12-AC9D-0F533419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D4E8C-CB49-4C6D-BCB4-5B5F1B35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4A4F3-41E9-4656-8BE0-C1F9AA09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CA59-155B-4D38-A929-70C1CC18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E85D2-27EC-4AEF-A1CF-ACC108E5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59F71-AFF6-4644-ADDC-A3178EC9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B1761-3F7A-4E26-A2DB-699E8CAA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51703-62F8-4316-B9DB-A6BF9A0C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C792C-62CF-448C-B479-48A80783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F04F-7154-43A0-8EE7-169003E3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F7F8-3283-4BB0-A69B-4769A0D6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6716-C950-4689-9531-C3BA767D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6F6E8-5B7D-4FCC-B7D1-B9E2D6CD8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1E1B-D008-469F-81F4-856A1C16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0138-68FA-4DD5-945C-C4B6B65E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2276-982C-41EA-901E-743FD15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6267-F286-44D5-A9ED-178A5CD8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50AD0-4369-40DF-8A34-9C4CC015E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3925F-2498-4C23-9D81-89E5D44A5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B33BB-D001-47B5-A0CF-733D8F03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553E-B4C9-4F6E-A24C-7B92A7E4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C32F-8B90-4208-AD5E-0B712679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C4966-2084-4AC3-872A-1D8059C7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8DD59-5609-4B05-AFCB-67C6ADB0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2DCB-236C-4CA7-9B51-E5A06A682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D21E-6574-41C7-9951-8290AD24174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4707-138D-4F59-8989-815916743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D114-F9F7-4930-B5FA-AEC320C6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3F5-52B9-4FA1-975A-BD76C2CC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260E-9C60-4C86-BFFB-F733DD006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0014-57BB-4F5E-9632-3853A5505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Diagram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Predict Phase</a:t>
            </a:r>
          </a:p>
          <a:p>
            <a:r>
              <a:rPr lang="en-US" dirty="0"/>
              <a:t>Update Phase</a:t>
            </a:r>
          </a:p>
        </p:txBody>
      </p:sp>
    </p:spTree>
    <p:extLst>
      <p:ext uri="{BB962C8B-B14F-4D97-AF65-F5344CB8AC3E}">
        <p14:creationId xmlns:p14="http://schemas.microsoft.com/office/powerpoint/2010/main" val="661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FB5E2-346D-4FA7-8719-ACF22A3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Branch Prediction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FC337-9F89-4D56-9158-56F050346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1" t="56956" r="23315" b="5073"/>
          <a:stretch/>
        </p:blipFill>
        <p:spPr>
          <a:xfrm>
            <a:off x="3925955" y="659181"/>
            <a:ext cx="7673009" cy="53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FB5E2-346D-4FA7-8719-ACF22A3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2B7AC-C3EB-4CBB-B25C-CBE07368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6" t="56232" r="13695" b="3043"/>
          <a:stretch/>
        </p:blipFill>
        <p:spPr>
          <a:xfrm>
            <a:off x="3289851" y="566530"/>
            <a:ext cx="8450347" cy="58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FB5E2-346D-4FA7-8719-ACF22A3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</a:t>
            </a:r>
            <a:br>
              <a:rPr lang="en-US" dirty="0"/>
            </a:br>
            <a:r>
              <a:rPr lang="en-US" dirty="0"/>
              <a:t>Phase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43E61-CF10-46BD-AE0B-3CDA75D59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7" t="57101" r="14185" b="2319"/>
          <a:stretch/>
        </p:blipFill>
        <p:spPr>
          <a:xfrm>
            <a:off x="3248340" y="660952"/>
            <a:ext cx="8343274" cy="57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3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FB5E2-346D-4FA7-8719-ACF22A3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br>
              <a:rPr lang="en-US" dirty="0"/>
            </a:br>
            <a:r>
              <a:rPr lang="en-US" dirty="0"/>
              <a:t>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86CFD-EE64-4DB3-A378-877502A5A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93" t="56957" r="13695" b="2174"/>
          <a:stretch/>
        </p:blipFill>
        <p:spPr>
          <a:xfrm>
            <a:off x="3076222" y="570781"/>
            <a:ext cx="8496942" cy="58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1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Alpha Predictor</vt:lpstr>
      <vt:lpstr>Alpha Branch Prediction Block Diagram</vt:lpstr>
      <vt:lpstr>Overview</vt:lpstr>
      <vt:lpstr>Predict Phase</vt:lpstr>
      <vt:lpstr>Update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Predictor</dc:title>
  <dc:creator>Escue, Michael</dc:creator>
  <cp:lastModifiedBy>Michael Escue</cp:lastModifiedBy>
  <cp:revision>5</cp:revision>
  <dcterms:created xsi:type="dcterms:W3CDTF">2020-03-12T02:02:42Z</dcterms:created>
  <dcterms:modified xsi:type="dcterms:W3CDTF">2020-03-13T05:08:08Z</dcterms:modified>
</cp:coreProperties>
</file>