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DE299-EA13-4F24-8C2A-E074A0E147B0}" v="5" dt="2023-05-07T05:19:47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ai Vaibhav Neeli" userId="69820dc636756b17" providerId="LiveId" clId="{81ADE299-EA13-4F24-8C2A-E074A0E147B0}"/>
    <pc:docChg chg="undo custSel addSld modSld sldOrd">
      <pc:chgData name="Venkata Sai Vaibhav Neeli" userId="69820dc636756b17" providerId="LiveId" clId="{81ADE299-EA13-4F24-8C2A-E074A0E147B0}" dt="2023-05-07T05:23:39.599" v="357" actId="20577"/>
      <pc:docMkLst>
        <pc:docMk/>
      </pc:docMkLst>
      <pc:sldChg chg="modSp new mod">
        <pc:chgData name="Venkata Sai Vaibhav Neeli" userId="69820dc636756b17" providerId="LiveId" clId="{81ADE299-EA13-4F24-8C2A-E074A0E147B0}" dt="2023-05-07T05:03:07.921" v="172"/>
        <pc:sldMkLst>
          <pc:docMk/>
          <pc:sldMk cId="3310687980" sldId="256"/>
        </pc:sldMkLst>
        <pc:spChg chg="mod">
          <ac:chgData name="Venkata Sai Vaibhav Neeli" userId="69820dc636756b17" providerId="LiveId" clId="{81ADE299-EA13-4F24-8C2A-E074A0E147B0}" dt="2023-05-07T05:03:07.921" v="172"/>
          <ac:spMkLst>
            <pc:docMk/>
            <pc:sldMk cId="3310687980" sldId="256"/>
            <ac:spMk id="2" creationId="{6CE8CE93-61D1-4CBF-A193-8957E6DE680F}"/>
          </ac:spMkLst>
        </pc:spChg>
        <pc:spChg chg="mod">
          <ac:chgData name="Venkata Sai Vaibhav Neeli" userId="69820dc636756b17" providerId="LiveId" clId="{81ADE299-EA13-4F24-8C2A-E074A0E147B0}" dt="2023-05-07T05:03:07.921" v="172"/>
          <ac:spMkLst>
            <pc:docMk/>
            <pc:sldMk cId="3310687980" sldId="256"/>
            <ac:spMk id="3" creationId="{0DA596BC-4BDC-464A-AD3A-972D89712B99}"/>
          </ac:spMkLst>
        </pc:spChg>
      </pc:sldChg>
      <pc:sldChg chg="addSp delSp modSp new mod chgLayout">
        <pc:chgData name="Venkata Sai Vaibhav Neeli" userId="69820dc636756b17" providerId="LiveId" clId="{81ADE299-EA13-4F24-8C2A-E074A0E147B0}" dt="2023-05-07T04:47:37.123" v="162" actId="20577"/>
        <pc:sldMkLst>
          <pc:docMk/>
          <pc:sldMk cId="1300995679" sldId="257"/>
        </pc:sldMkLst>
        <pc:spChg chg="del">
          <ac:chgData name="Venkata Sai Vaibhav Neeli" userId="69820dc636756b17" providerId="LiveId" clId="{81ADE299-EA13-4F24-8C2A-E074A0E147B0}" dt="2023-05-07T03:03:40.769" v="15" actId="700"/>
          <ac:spMkLst>
            <pc:docMk/>
            <pc:sldMk cId="1300995679" sldId="257"/>
            <ac:spMk id="2" creationId="{C1DD5488-E8C8-751D-6C31-151E0EA59266}"/>
          </ac:spMkLst>
        </pc:spChg>
        <pc:spChg chg="del">
          <ac:chgData name="Venkata Sai Vaibhav Neeli" userId="69820dc636756b17" providerId="LiveId" clId="{81ADE299-EA13-4F24-8C2A-E074A0E147B0}" dt="2023-05-07T03:03:40.769" v="15" actId="700"/>
          <ac:spMkLst>
            <pc:docMk/>
            <pc:sldMk cId="1300995679" sldId="257"/>
            <ac:spMk id="3" creationId="{FCC8B821-F837-B956-F060-77DB3BD0244C}"/>
          </ac:spMkLst>
        </pc:spChg>
        <pc:spChg chg="add mod ord">
          <ac:chgData name="Venkata Sai Vaibhav Neeli" userId="69820dc636756b17" providerId="LiveId" clId="{81ADE299-EA13-4F24-8C2A-E074A0E147B0}" dt="2023-05-07T03:04:04.670" v="26" actId="20577"/>
          <ac:spMkLst>
            <pc:docMk/>
            <pc:sldMk cId="1300995679" sldId="257"/>
            <ac:spMk id="4" creationId="{A7E756C0-F8F1-F102-7062-7C133526DF54}"/>
          </ac:spMkLst>
        </pc:spChg>
        <pc:spChg chg="add mod ord">
          <ac:chgData name="Venkata Sai Vaibhav Neeli" userId="69820dc636756b17" providerId="LiveId" clId="{81ADE299-EA13-4F24-8C2A-E074A0E147B0}" dt="2023-05-07T04:47:37.123" v="162" actId="20577"/>
          <ac:spMkLst>
            <pc:docMk/>
            <pc:sldMk cId="1300995679" sldId="257"/>
            <ac:spMk id="5" creationId="{D38890E5-0DA8-F5ED-F9F8-E0CBEE448EC5}"/>
          </ac:spMkLst>
        </pc:spChg>
      </pc:sldChg>
      <pc:sldChg chg="modSp new mod">
        <pc:chgData name="Venkata Sai Vaibhav Neeli" userId="69820dc636756b17" providerId="LiveId" clId="{81ADE299-EA13-4F24-8C2A-E074A0E147B0}" dt="2023-05-07T05:03:07.921" v="172"/>
        <pc:sldMkLst>
          <pc:docMk/>
          <pc:sldMk cId="2419420957" sldId="258"/>
        </pc:sldMkLst>
        <pc:spChg chg="mod">
          <ac:chgData name="Venkata Sai Vaibhav Neeli" userId="69820dc636756b17" providerId="LiveId" clId="{81ADE299-EA13-4F24-8C2A-E074A0E147B0}" dt="2023-05-07T03:13:39.647" v="56" actId="20577"/>
          <ac:spMkLst>
            <pc:docMk/>
            <pc:sldMk cId="2419420957" sldId="258"/>
            <ac:spMk id="2" creationId="{8E2E596A-2527-3B76-236B-6EBD07D44535}"/>
          </ac:spMkLst>
        </pc:spChg>
        <pc:spChg chg="mod">
          <ac:chgData name="Venkata Sai Vaibhav Neeli" userId="69820dc636756b17" providerId="LiveId" clId="{81ADE299-EA13-4F24-8C2A-E074A0E147B0}" dt="2023-05-07T05:03:07.921" v="172"/>
          <ac:spMkLst>
            <pc:docMk/>
            <pc:sldMk cId="2419420957" sldId="258"/>
            <ac:spMk id="3" creationId="{1F9BAD4C-C7A6-D708-849A-EC2304B3553F}"/>
          </ac:spMkLst>
        </pc:spChg>
      </pc:sldChg>
      <pc:sldChg chg="addSp delSp modSp new mod ord">
        <pc:chgData name="Venkata Sai Vaibhav Neeli" userId="69820dc636756b17" providerId="LiveId" clId="{81ADE299-EA13-4F24-8C2A-E074A0E147B0}" dt="2023-05-07T05:10:09.492" v="179" actId="14100"/>
        <pc:sldMkLst>
          <pc:docMk/>
          <pc:sldMk cId="3146657683" sldId="259"/>
        </pc:sldMkLst>
        <pc:spChg chg="mod">
          <ac:chgData name="Venkata Sai Vaibhav Neeli" userId="69820dc636756b17" providerId="LiveId" clId="{81ADE299-EA13-4F24-8C2A-E074A0E147B0}" dt="2023-05-07T05:10:09.492" v="179" actId="14100"/>
          <ac:spMkLst>
            <pc:docMk/>
            <pc:sldMk cId="3146657683" sldId="259"/>
            <ac:spMk id="2" creationId="{11DA292A-D8D8-F1C8-9CB4-0CD8623A235F}"/>
          </ac:spMkLst>
        </pc:spChg>
        <pc:spChg chg="del">
          <ac:chgData name="Venkata Sai Vaibhav Neeli" userId="69820dc636756b17" providerId="LiveId" clId="{81ADE299-EA13-4F24-8C2A-E074A0E147B0}" dt="2023-05-07T05:09:40.665" v="176" actId="931"/>
          <ac:spMkLst>
            <pc:docMk/>
            <pc:sldMk cId="3146657683" sldId="259"/>
            <ac:spMk id="3" creationId="{CFC20EFC-04D7-0422-6DB4-DD238D1F1F6A}"/>
          </ac:spMkLst>
        </pc:spChg>
        <pc:picChg chg="add mod">
          <ac:chgData name="Venkata Sai Vaibhav Neeli" userId="69820dc636756b17" providerId="LiveId" clId="{81ADE299-EA13-4F24-8C2A-E074A0E147B0}" dt="2023-05-07T05:09:49.567" v="178" actId="14100"/>
          <ac:picMkLst>
            <pc:docMk/>
            <pc:sldMk cId="3146657683" sldId="259"/>
            <ac:picMk id="5" creationId="{4631E235-FC20-A5E6-B7FA-76DEF60CA8D0}"/>
          </ac:picMkLst>
        </pc:picChg>
      </pc:sldChg>
      <pc:sldChg chg="addSp delSp modSp new mod">
        <pc:chgData name="Venkata Sai Vaibhav Neeli" userId="69820dc636756b17" providerId="LiveId" clId="{81ADE299-EA13-4F24-8C2A-E074A0E147B0}" dt="2023-05-07T05:11:34.797" v="185" actId="14100"/>
        <pc:sldMkLst>
          <pc:docMk/>
          <pc:sldMk cId="715256560" sldId="260"/>
        </pc:sldMkLst>
        <pc:spChg chg="del">
          <ac:chgData name="Venkata Sai Vaibhav Neeli" userId="69820dc636756b17" providerId="LiveId" clId="{81ADE299-EA13-4F24-8C2A-E074A0E147B0}" dt="2023-05-07T05:11:23.478" v="181" actId="931"/>
          <ac:spMkLst>
            <pc:docMk/>
            <pc:sldMk cId="715256560" sldId="260"/>
            <ac:spMk id="3" creationId="{E2F0267C-12A9-38E8-F091-7A555C1D64ED}"/>
          </ac:spMkLst>
        </pc:spChg>
        <pc:picChg chg="add mod">
          <ac:chgData name="Venkata Sai Vaibhav Neeli" userId="69820dc636756b17" providerId="LiveId" clId="{81ADE299-EA13-4F24-8C2A-E074A0E147B0}" dt="2023-05-07T05:11:34.797" v="185" actId="14100"/>
          <ac:picMkLst>
            <pc:docMk/>
            <pc:sldMk cId="715256560" sldId="260"/>
            <ac:picMk id="5" creationId="{BEDCEDEA-6969-19F9-F3A3-7BC4F0AEEF07}"/>
          </ac:picMkLst>
        </pc:picChg>
      </pc:sldChg>
      <pc:sldChg chg="modSp new mod">
        <pc:chgData name="Venkata Sai Vaibhav Neeli" userId="69820dc636756b17" providerId="LiveId" clId="{81ADE299-EA13-4F24-8C2A-E074A0E147B0}" dt="2023-05-07T05:23:39.599" v="357" actId="20577"/>
        <pc:sldMkLst>
          <pc:docMk/>
          <pc:sldMk cId="1296615596" sldId="261"/>
        </pc:sldMkLst>
        <pc:spChg chg="mod">
          <ac:chgData name="Venkata Sai Vaibhav Neeli" userId="69820dc636756b17" providerId="LiveId" clId="{81ADE299-EA13-4F24-8C2A-E074A0E147B0}" dt="2023-05-07T05:17:09.839" v="209" actId="20577"/>
          <ac:spMkLst>
            <pc:docMk/>
            <pc:sldMk cId="1296615596" sldId="261"/>
            <ac:spMk id="2" creationId="{1B2D9E58-EBC3-6654-FD5C-E1074C0E2AAC}"/>
          </ac:spMkLst>
        </pc:spChg>
        <pc:spChg chg="mod">
          <ac:chgData name="Venkata Sai Vaibhav Neeli" userId="69820dc636756b17" providerId="LiveId" clId="{81ADE299-EA13-4F24-8C2A-E074A0E147B0}" dt="2023-05-07T05:23:39.599" v="357" actId="20577"/>
          <ac:spMkLst>
            <pc:docMk/>
            <pc:sldMk cId="1296615596" sldId="261"/>
            <ac:spMk id="3" creationId="{6FF57FA9-CF4B-55C6-AF5B-B3C402A64C7B}"/>
          </ac:spMkLst>
        </pc:spChg>
      </pc:sldChg>
      <pc:sldChg chg="addSp delSp modSp new mod">
        <pc:chgData name="Venkata Sai Vaibhav Neeli" userId="69820dc636756b17" providerId="LiveId" clId="{81ADE299-EA13-4F24-8C2A-E074A0E147B0}" dt="2023-05-07T05:20:03.937" v="299" actId="14100"/>
        <pc:sldMkLst>
          <pc:docMk/>
          <pc:sldMk cId="1226724810" sldId="262"/>
        </pc:sldMkLst>
        <pc:spChg chg="mod">
          <ac:chgData name="Venkata Sai Vaibhav Neeli" userId="69820dc636756b17" providerId="LiveId" clId="{81ADE299-EA13-4F24-8C2A-E074A0E147B0}" dt="2023-05-07T05:19:00.928" v="293" actId="122"/>
          <ac:spMkLst>
            <pc:docMk/>
            <pc:sldMk cId="1226724810" sldId="262"/>
            <ac:spMk id="2" creationId="{9D334BB3-66AC-EE2B-C9F1-0233D709E8ED}"/>
          </ac:spMkLst>
        </pc:spChg>
        <pc:spChg chg="del">
          <ac:chgData name="Venkata Sai Vaibhav Neeli" userId="69820dc636756b17" providerId="LiveId" clId="{81ADE299-EA13-4F24-8C2A-E074A0E147B0}" dt="2023-05-07T05:19:47.973" v="294" actId="931"/>
          <ac:spMkLst>
            <pc:docMk/>
            <pc:sldMk cId="1226724810" sldId="262"/>
            <ac:spMk id="3" creationId="{0C3317BF-0C8D-455D-8FBC-461C2C45200E}"/>
          </ac:spMkLst>
        </pc:spChg>
        <pc:picChg chg="add mod">
          <ac:chgData name="Venkata Sai Vaibhav Neeli" userId="69820dc636756b17" providerId="LiveId" clId="{81ADE299-EA13-4F24-8C2A-E074A0E147B0}" dt="2023-05-07T05:20:03.937" v="299" actId="14100"/>
          <ac:picMkLst>
            <pc:docMk/>
            <pc:sldMk cId="1226724810" sldId="262"/>
            <ac:picMk id="5" creationId="{1A59E2CD-8EC0-0A57-7CF9-F58428300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3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6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5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7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7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9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4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4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3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5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5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0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A6AD58-B79A-4F9F-8D8F-348A2F6C9C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BA40-AD0F-4632-BB0D-570330B38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8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CE93-61D1-4CBF-A193-8957E6DE6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596BC-4BDC-464A-AD3A-972D89712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8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56C0-F8F1-F102-7062-7C133526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890E5-0DA8-F5ED-F9F8-E0CBEE44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5194935"/>
          </a:xfrm>
        </p:spPr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Structure and running a program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Data Types, Variables, and Operators</a:t>
            </a:r>
            <a:endParaRPr lang="en-IN" b="1" dirty="0">
              <a:solidFill>
                <a:srgbClr val="222222"/>
              </a:solidFill>
              <a:latin typeface="Open Sans" panose="020B0604020202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Control Statements</a:t>
            </a:r>
            <a:endParaRPr lang="en-IN" b="1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Classes and Objects</a:t>
            </a:r>
            <a:endParaRPr lang="en-IN" b="1" dirty="0">
              <a:solidFill>
                <a:srgbClr val="222222"/>
              </a:solidFill>
              <a:latin typeface="Open Sans" panose="020B0604020202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Methods</a:t>
            </a:r>
            <a:endParaRPr lang="en-IN" b="1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Arrays</a:t>
            </a:r>
            <a:endParaRPr lang="en-IN" b="1" dirty="0">
              <a:solidFill>
                <a:srgbClr val="222222"/>
              </a:solidFill>
              <a:latin typeface="Open Sans" panose="020B0604020202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Inheritance</a:t>
            </a:r>
            <a:endParaRPr lang="en-IN" b="1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Interfaces</a:t>
            </a: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Packages and Library</a:t>
            </a:r>
            <a:endParaRPr lang="en-IN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Exception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9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596A-2527-3B76-236B-6EBD07D4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AD4C-C7A6-D708-849A-EC2304B3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String Handling</a:t>
            </a: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Multithreaded Programming</a:t>
            </a:r>
            <a:endParaRPr lang="en-IN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222222"/>
                </a:solidFill>
                <a:latin typeface="Open Sans" panose="020B0606030504020204" pitchFamily="34" charset="0"/>
              </a:rPr>
              <a:t>Collections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222222"/>
                </a:solidFill>
                <a:latin typeface="Open Sans" panose="020B0606030504020204" pitchFamily="34" charset="0"/>
              </a:rPr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2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292A-D8D8-F1C8-9CB4-0CD8623A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345440"/>
            <a:ext cx="2767649" cy="10727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1E235-FC20-A5E6-B7FA-76DEF60C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005840"/>
            <a:ext cx="10214927" cy="5066918"/>
          </a:xfrm>
        </p:spPr>
      </p:pic>
    </p:spTree>
    <p:extLst>
      <p:ext uri="{BB962C8B-B14F-4D97-AF65-F5344CB8AC3E}">
        <p14:creationId xmlns:p14="http://schemas.microsoft.com/office/powerpoint/2010/main" val="314665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D3A0-2720-9AA7-43AB-889343E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CEDEA-6969-19F9-F3A3-7BC4F0AEE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548640"/>
            <a:ext cx="10204769" cy="5689600"/>
          </a:xfrm>
        </p:spPr>
      </p:pic>
    </p:spTree>
    <p:extLst>
      <p:ext uri="{BB962C8B-B14F-4D97-AF65-F5344CB8AC3E}">
        <p14:creationId xmlns:p14="http://schemas.microsoft.com/office/powerpoint/2010/main" val="7152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E58-EBC3-6654-FD5C-E1074C0E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FA9-CF4B-55C6-AF5B-B3C402A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IN" dirty="0"/>
              <a:t>Java Skills with industry standards</a:t>
            </a:r>
          </a:p>
          <a:p>
            <a:pPr>
              <a:lnSpc>
                <a:spcPct val="250000"/>
              </a:lnSpc>
            </a:pPr>
            <a:r>
              <a:rPr lang="en-IN" dirty="0"/>
              <a:t>OOPS</a:t>
            </a:r>
          </a:p>
          <a:p>
            <a:pPr>
              <a:lnSpc>
                <a:spcPct val="250000"/>
              </a:lnSpc>
            </a:pPr>
            <a:r>
              <a:rPr lang="en-IN" dirty="0"/>
              <a:t>Problem-solving</a:t>
            </a:r>
          </a:p>
          <a:p>
            <a:pPr>
              <a:lnSpc>
                <a:spcPct val="250000"/>
              </a:lnSpc>
            </a:pPr>
            <a:r>
              <a:rPr lang="en-IN" dirty="0"/>
              <a:t>Hands-on project</a:t>
            </a:r>
          </a:p>
          <a:p>
            <a:pPr>
              <a:lnSpc>
                <a:spcPct val="250000"/>
              </a:lnSpc>
            </a:pPr>
            <a:r>
              <a:rPr lang="en-IN" dirty="0"/>
              <a:t>Weekly </a:t>
            </a:r>
            <a:r>
              <a:rPr lang="en-IN"/>
              <a:t>mock interview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6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BB3-66AC-EE2B-C9F1-0233D709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DOUBTS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9E2CD-8EC0-0A57-7CF9-F5842830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1412241"/>
            <a:ext cx="8879840" cy="4993042"/>
          </a:xfrm>
        </p:spPr>
      </p:pic>
    </p:spTree>
    <p:extLst>
      <p:ext uri="{BB962C8B-B14F-4D97-AF65-F5344CB8AC3E}">
        <p14:creationId xmlns:p14="http://schemas.microsoft.com/office/powerpoint/2010/main" val="122672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54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Open Sans</vt:lpstr>
      <vt:lpstr>Wingdings 3</vt:lpstr>
      <vt:lpstr>Ion</vt:lpstr>
      <vt:lpstr>JAVA Concepts</vt:lpstr>
      <vt:lpstr>contents</vt:lpstr>
      <vt:lpstr>concepts</vt:lpstr>
      <vt:lpstr>PowerPoint Presentation</vt:lpstr>
      <vt:lpstr>PowerPoint Presentation</vt:lpstr>
      <vt:lpstr>Outcomes of the course</vt:lpstr>
      <vt:lpstr>DOUBTS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Concepts</dc:title>
  <dc:creator>Venkata Sai Vaibhav Neeli</dc:creator>
  <cp:lastModifiedBy>Venkata Sai Vaibhav Neeli</cp:lastModifiedBy>
  <cp:revision>1</cp:revision>
  <dcterms:created xsi:type="dcterms:W3CDTF">2023-05-07T02:58:16Z</dcterms:created>
  <dcterms:modified xsi:type="dcterms:W3CDTF">2023-05-07T05:23:41Z</dcterms:modified>
</cp:coreProperties>
</file>