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f9a735c2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f9a735c2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f9a735c2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f9a735c2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f9a735c2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f9a735c2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f9a735c2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f9a735c2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f9a735c2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f9a735c2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f9a735c2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f9a735c2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f9a735c2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f9a735c2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f9a735c2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f9a735c2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f9a735c2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f9a735c2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f9a735c2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f9a735c2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f9a735c2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f9a735c2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f9a735c2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f9a735c2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f9a735c2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f9a735c2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SYLLABUS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53300" y="272700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github and version control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git for version control and collaboration.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forking, branching and cloning.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GitHub as a remote repository.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Checkout and rolling back changes with git.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git and GitHub with Xcode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js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the components of back-end development, working with an MVC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concepts like data types, objects, methods, objectoriented programming, and classes in the context of backend development.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Server-Side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Node on the command line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Build Processes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Loop and Emitters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System Interaction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Native Node drivers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 js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to install and use express in Node applications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Node and Express based servers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RESTful Routing with Express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and use middleware for Node applications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Database Schemas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Create-Read-Update-Destroy (CRUD)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Joins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Querying SQL databases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SQL Databases with Mongo DB and Mongoose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Serialization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model NoSQL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Databases (MongoDB)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Create-Read-Update-Destroy (CRUD)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NoSQL Best Practices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 Shell and command line use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nstalling MongoDB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 relationships with MongoDB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an object-data modelling library (Mongoose) to work easily with your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in web development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Unix </a:t>
            </a:r>
            <a:r>
              <a:rPr lang="en"/>
              <a:t>command</a:t>
            </a:r>
            <a:r>
              <a:rPr lang="en"/>
              <a:t>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and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database(CRUD)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 db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Contents Overview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the anatomy of HTML syntax to structure your websites.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HTML boilerplate and HTML doctypes.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structure text in HTML.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structure HTML lists to create unordered and ordered lists.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insert images using HTML.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create hyperlinks using anchor tags.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to use HTML tables for content.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use tables for layout.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HTML best practices.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about HTML forms and create a simple contact me form.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Divs and how to separate content for CSS styling.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CSS3 Contents Overview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what are cascading style sheets and how you can use it to style your website.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use CSS selectors and properties.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about how to use inline, internal and external CSS.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CSS coding best practices.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about CSS sizing methods.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the anatomy of CSS syntax and structure.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specificity and implementing style hierarchy.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vs. Ids and how to target each.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display and how to implement layout.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CSS3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use CSS static, relative and absolute positioning systems.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Font styling using CSS and web safe fonts.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Centering elements using CSS.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 design fundamentals and typography.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use CSS float and clear.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combine CSS selectors and understand selector priority.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Contents Overview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Fundamentals of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Starting code with alerts and prompts.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Variables and Data Types in JavaScript.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naming in JS.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strings and numbers.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Randomisation and logical operators.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Loops, collections and Conditionals.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and invocation patterns.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ECMAScripts.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 sz="3022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Intermediate JavaScript.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to use JS Expressions, Operators, Statements and Declarations.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Object-Oriented Programming.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 Objects and Prototypes.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`This`, Scope and Closures.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 and Prototypes.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Refactoring and Debugging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 (DOM)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the tree structure of HTML based websites.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Traverse through the document using object notation.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Separation of concerns and coding best practices.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Manipulate and change the HTML elements using your understanding of the DOM.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Unix command line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use basic bash commands in a Unix/Linux Terminal.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manipulate files and folders without needing a graphical user interface.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download and install to your computer using command line.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