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6EA10-0CB7-4AB0-905E-0D57731A7A5A}" v="8" dt="2023-01-26T04:21:32.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2085" autoAdjust="0"/>
  </p:normalViewPr>
  <p:slideViewPr>
    <p:cSldViewPr snapToGrid="0">
      <p:cViewPr varScale="1">
        <p:scale>
          <a:sx n="79" d="100"/>
          <a:sy n="79"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prasad Battula" userId="a705f110bb0470be" providerId="LiveId" clId="{5136EA10-0CB7-4AB0-905E-0D57731A7A5A}"/>
    <pc:docChg chg="undo custSel addSld modSld">
      <pc:chgData name="Ramprasad Battula" userId="a705f110bb0470be" providerId="LiveId" clId="{5136EA10-0CB7-4AB0-905E-0D57731A7A5A}" dt="2023-01-26T05:06:53.775" v="227" actId="20577"/>
      <pc:docMkLst>
        <pc:docMk/>
      </pc:docMkLst>
      <pc:sldChg chg="modSp mod">
        <pc:chgData name="Ramprasad Battula" userId="a705f110bb0470be" providerId="LiveId" clId="{5136EA10-0CB7-4AB0-905E-0D57731A7A5A}" dt="2023-01-26T01:59:43.762" v="14" actId="20577"/>
        <pc:sldMkLst>
          <pc:docMk/>
          <pc:sldMk cId="2569917345" sldId="257"/>
        </pc:sldMkLst>
        <pc:spChg chg="mod">
          <ac:chgData name="Ramprasad Battula" userId="a705f110bb0470be" providerId="LiveId" clId="{5136EA10-0CB7-4AB0-905E-0D57731A7A5A}" dt="2023-01-26T01:59:43.762" v="14" actId="20577"/>
          <ac:spMkLst>
            <pc:docMk/>
            <pc:sldMk cId="2569917345" sldId="257"/>
            <ac:spMk id="3" creationId="{DF575DD6-629F-E0E5-80B6-23793E543FFB}"/>
          </ac:spMkLst>
        </pc:spChg>
      </pc:sldChg>
      <pc:sldChg chg="modNotesTx">
        <pc:chgData name="Ramprasad Battula" userId="a705f110bb0470be" providerId="LiveId" clId="{5136EA10-0CB7-4AB0-905E-0D57731A7A5A}" dt="2023-01-26T05:05:58.224" v="219" actId="6549"/>
        <pc:sldMkLst>
          <pc:docMk/>
          <pc:sldMk cId="524426853" sldId="258"/>
        </pc:sldMkLst>
      </pc:sldChg>
      <pc:sldChg chg="modSp mod modNotesTx">
        <pc:chgData name="Ramprasad Battula" userId="a705f110bb0470be" providerId="LiveId" clId="{5136EA10-0CB7-4AB0-905E-0D57731A7A5A}" dt="2023-01-26T05:06:01.973" v="220" actId="6549"/>
        <pc:sldMkLst>
          <pc:docMk/>
          <pc:sldMk cId="2774850964" sldId="259"/>
        </pc:sldMkLst>
        <pc:spChg chg="mod">
          <ac:chgData name="Ramprasad Battula" userId="a705f110bb0470be" providerId="LiveId" clId="{5136EA10-0CB7-4AB0-905E-0D57731A7A5A}" dt="2023-01-26T01:59:50.917" v="19" actId="20577"/>
          <ac:spMkLst>
            <pc:docMk/>
            <pc:sldMk cId="2774850964" sldId="259"/>
            <ac:spMk id="2" creationId="{64F5697C-63DE-5E15-8315-AFFB62293B17}"/>
          </ac:spMkLst>
        </pc:spChg>
        <pc:spChg chg="mod">
          <ac:chgData name="Ramprasad Battula" userId="a705f110bb0470be" providerId="LiveId" clId="{5136EA10-0CB7-4AB0-905E-0D57731A7A5A}" dt="2023-01-26T01:59:57.693" v="21" actId="12"/>
          <ac:spMkLst>
            <pc:docMk/>
            <pc:sldMk cId="2774850964" sldId="259"/>
            <ac:spMk id="3" creationId="{3C7450DD-D03E-7528-0924-1FD9141BA04B}"/>
          </ac:spMkLst>
        </pc:spChg>
      </pc:sldChg>
      <pc:sldChg chg="modNotesTx">
        <pc:chgData name="Ramprasad Battula" userId="a705f110bb0470be" providerId="LiveId" clId="{5136EA10-0CB7-4AB0-905E-0D57731A7A5A}" dt="2023-01-26T05:06:05.382" v="221" actId="6549"/>
        <pc:sldMkLst>
          <pc:docMk/>
          <pc:sldMk cId="1543513708" sldId="260"/>
        </pc:sldMkLst>
      </pc:sldChg>
      <pc:sldChg chg="addSp delSp modSp mod setBg">
        <pc:chgData name="Ramprasad Battula" userId="a705f110bb0470be" providerId="LiveId" clId="{5136EA10-0CB7-4AB0-905E-0D57731A7A5A}" dt="2023-01-26T04:21:56.273" v="218" actId="732"/>
        <pc:sldMkLst>
          <pc:docMk/>
          <pc:sldMk cId="1807241374" sldId="261"/>
        </pc:sldMkLst>
        <pc:spChg chg="mod ord">
          <ac:chgData name="Ramprasad Battula" userId="a705f110bb0470be" providerId="LiveId" clId="{5136EA10-0CB7-4AB0-905E-0D57731A7A5A}" dt="2023-01-26T04:21:50.078" v="217" actId="26606"/>
          <ac:spMkLst>
            <pc:docMk/>
            <pc:sldMk cId="1807241374" sldId="261"/>
            <ac:spMk id="2" creationId="{8459EC45-EB52-ED86-596F-96B67EB96EEF}"/>
          </ac:spMkLst>
        </pc:spChg>
        <pc:spChg chg="add del mod">
          <ac:chgData name="Ramprasad Battula" userId="a705f110bb0470be" providerId="LiveId" clId="{5136EA10-0CB7-4AB0-905E-0D57731A7A5A}" dt="2023-01-26T04:21:32.695" v="212"/>
          <ac:spMkLst>
            <pc:docMk/>
            <pc:sldMk cId="1807241374" sldId="261"/>
            <ac:spMk id="6" creationId="{88440256-1A86-81A6-A479-55725B6D87FF}"/>
          </ac:spMkLst>
        </pc:spChg>
        <pc:spChg chg="del">
          <ac:chgData name="Ramprasad Battula" userId="a705f110bb0470be" providerId="LiveId" clId="{5136EA10-0CB7-4AB0-905E-0D57731A7A5A}" dt="2023-01-26T04:21:39.980" v="215" actId="26606"/>
          <ac:spMkLst>
            <pc:docMk/>
            <pc:sldMk cId="1807241374" sldId="261"/>
            <ac:spMk id="10" creationId="{6B25638D-3D06-41D1-8060-4D2707C60AE8}"/>
          </ac:spMkLst>
        </pc:spChg>
        <pc:spChg chg="add del">
          <ac:chgData name="Ramprasad Battula" userId="a705f110bb0470be" providerId="LiveId" clId="{5136EA10-0CB7-4AB0-905E-0D57731A7A5A}" dt="2023-01-26T04:21:46.283" v="216" actId="478"/>
          <ac:spMkLst>
            <pc:docMk/>
            <pc:sldMk cId="1807241374" sldId="261"/>
            <ac:spMk id="18" creationId="{9C3AC565-D39A-279E-7F28-20C0F3103074}"/>
          </ac:spMkLst>
        </pc:spChg>
        <pc:spChg chg="add del">
          <ac:chgData name="Ramprasad Battula" userId="a705f110bb0470be" providerId="LiveId" clId="{5136EA10-0CB7-4AB0-905E-0D57731A7A5A}" dt="2023-01-26T04:21:50.078" v="217" actId="26606"/>
          <ac:spMkLst>
            <pc:docMk/>
            <pc:sldMk cId="1807241374" sldId="261"/>
            <ac:spMk id="21" creationId="{C6870151-9189-4C3A-8379-EF3D95827A0A}"/>
          </ac:spMkLst>
        </pc:spChg>
        <pc:spChg chg="add del">
          <ac:chgData name="Ramprasad Battula" userId="a705f110bb0470be" providerId="LiveId" clId="{5136EA10-0CB7-4AB0-905E-0D57731A7A5A}" dt="2023-01-26T04:21:50.078" v="217" actId="26606"/>
          <ac:spMkLst>
            <pc:docMk/>
            <pc:sldMk cId="1807241374" sldId="261"/>
            <ac:spMk id="23" creationId="{123EA69C-102A-4DD0-9547-05DCD271D159}"/>
          </ac:spMkLst>
        </pc:spChg>
        <pc:spChg chg="add del">
          <ac:chgData name="Ramprasad Battula" userId="a705f110bb0470be" providerId="LiveId" clId="{5136EA10-0CB7-4AB0-905E-0D57731A7A5A}" dt="2023-01-26T04:21:50.078" v="217" actId="26606"/>
          <ac:spMkLst>
            <pc:docMk/>
            <pc:sldMk cId="1807241374" sldId="261"/>
            <ac:spMk id="25" creationId="{6A862265-5CA3-4C40-8582-7534C3B03C2A}"/>
          </ac:spMkLst>
        </pc:spChg>
        <pc:spChg chg="add del">
          <ac:chgData name="Ramprasad Battula" userId="a705f110bb0470be" providerId="LiveId" clId="{5136EA10-0CB7-4AB0-905E-0D57731A7A5A}" dt="2023-01-26T04:21:50.078" v="217" actId="26606"/>
          <ac:spMkLst>
            <pc:docMk/>
            <pc:sldMk cId="1807241374" sldId="261"/>
            <ac:spMk id="27" creationId="{600EF80B-0391-4082-9AF5-F15B091B4CE9}"/>
          </ac:spMkLst>
        </pc:spChg>
        <pc:spChg chg="add del">
          <ac:chgData name="Ramprasad Battula" userId="a705f110bb0470be" providerId="LiveId" clId="{5136EA10-0CB7-4AB0-905E-0D57731A7A5A}" dt="2023-01-26T04:21:50.078" v="217" actId="26606"/>
          <ac:spMkLst>
            <pc:docMk/>
            <pc:sldMk cId="1807241374" sldId="261"/>
            <ac:spMk id="31" creationId="{3FBF03E8-C602-4192-9C52-F84B29FDCC88}"/>
          </ac:spMkLst>
        </pc:spChg>
        <pc:spChg chg="add">
          <ac:chgData name="Ramprasad Battula" userId="a705f110bb0470be" providerId="LiveId" clId="{5136EA10-0CB7-4AB0-905E-0D57731A7A5A}" dt="2023-01-26T04:21:50.078" v="217" actId="26606"/>
          <ac:spMkLst>
            <pc:docMk/>
            <pc:sldMk cId="1807241374" sldId="261"/>
            <ac:spMk id="36" creationId="{A9663C92-81CA-46B1-B5AE-F46DF8D7E7CA}"/>
          </ac:spMkLst>
        </pc:spChg>
        <pc:spChg chg="add">
          <ac:chgData name="Ramprasad Battula" userId="a705f110bb0470be" providerId="LiveId" clId="{5136EA10-0CB7-4AB0-905E-0D57731A7A5A}" dt="2023-01-26T04:21:50.078" v="217" actId="26606"/>
          <ac:spMkLst>
            <pc:docMk/>
            <pc:sldMk cId="1807241374" sldId="261"/>
            <ac:spMk id="42" creationId="{2589DD98-A8BF-4C07-A77A-4E3E6F78EBEB}"/>
          </ac:spMkLst>
        </pc:spChg>
        <pc:graphicFrameChg chg="add del mod">
          <ac:chgData name="Ramprasad Battula" userId="a705f110bb0470be" providerId="LiveId" clId="{5136EA10-0CB7-4AB0-905E-0D57731A7A5A}" dt="2023-01-26T04:21:19.471" v="211" actId="478"/>
          <ac:graphicFrameMkLst>
            <pc:docMk/>
            <pc:sldMk cId="1807241374" sldId="261"/>
            <ac:graphicFrameMk id="3" creationId="{C3C1A477-782F-D34D-B8F1-3CE2538634B8}"/>
          </ac:graphicFrameMkLst>
        </pc:graphicFrameChg>
        <pc:picChg chg="del">
          <ac:chgData name="Ramprasad Battula" userId="a705f110bb0470be" providerId="LiveId" clId="{5136EA10-0CB7-4AB0-905E-0D57731A7A5A}" dt="2023-01-26T04:21:17.104" v="210" actId="478"/>
          <ac:picMkLst>
            <pc:docMk/>
            <pc:sldMk cId="1807241374" sldId="261"/>
            <ac:picMk id="5" creationId="{A676911D-7A17-DCBA-73CC-E599B392415C}"/>
          </ac:picMkLst>
        </pc:picChg>
        <pc:picChg chg="add mod modCrop">
          <ac:chgData name="Ramprasad Battula" userId="a705f110bb0470be" providerId="LiveId" clId="{5136EA10-0CB7-4AB0-905E-0D57731A7A5A}" dt="2023-01-26T04:21:56.273" v="218" actId="732"/>
          <ac:picMkLst>
            <pc:docMk/>
            <pc:sldMk cId="1807241374" sldId="261"/>
            <ac:picMk id="7" creationId="{CF734D01-43A0-B0C4-8F40-FEA299E447C4}"/>
          </ac:picMkLst>
        </pc:picChg>
        <pc:picChg chg="del">
          <ac:chgData name="Ramprasad Battula" userId="a705f110bb0470be" providerId="LiveId" clId="{5136EA10-0CB7-4AB0-905E-0D57731A7A5A}" dt="2023-01-26T04:21:39.980" v="215" actId="26606"/>
          <ac:picMkLst>
            <pc:docMk/>
            <pc:sldMk cId="1807241374" sldId="261"/>
            <ac:picMk id="12" creationId="{8161BB1E-0062-4056-AB94-121EF614D5FB}"/>
          </ac:picMkLst>
        </pc:picChg>
        <pc:picChg chg="add">
          <ac:chgData name="Ramprasad Battula" userId="a705f110bb0470be" providerId="LiveId" clId="{5136EA10-0CB7-4AB0-905E-0D57731A7A5A}" dt="2023-01-26T04:21:50.078" v="217" actId="26606"/>
          <ac:picMkLst>
            <pc:docMk/>
            <pc:sldMk cId="1807241374" sldId="261"/>
            <ac:picMk id="38" creationId="{449D3543-8D0A-40E1-9AF0-8F6CA1B45A6F}"/>
          </ac:picMkLst>
        </pc:picChg>
        <pc:cxnChg chg="del">
          <ac:chgData name="Ramprasad Battula" userId="a705f110bb0470be" providerId="LiveId" clId="{5136EA10-0CB7-4AB0-905E-0D57731A7A5A}" dt="2023-01-26T04:21:39.980" v="215" actId="26606"/>
          <ac:cxnSpMkLst>
            <pc:docMk/>
            <pc:sldMk cId="1807241374" sldId="261"/>
            <ac:cxnSpMk id="14" creationId="{8FBC01E2-D629-4319-B5CB-BFA461B8CF30}"/>
          </ac:cxnSpMkLst>
        </pc:cxnChg>
        <pc:cxnChg chg="add del">
          <ac:chgData name="Ramprasad Battula" userId="a705f110bb0470be" providerId="LiveId" clId="{5136EA10-0CB7-4AB0-905E-0D57731A7A5A}" dt="2023-01-26T04:21:50.078" v="217" actId="26606"/>
          <ac:cxnSpMkLst>
            <pc:docMk/>
            <pc:sldMk cId="1807241374" sldId="261"/>
            <ac:cxnSpMk id="29" creationId="{D33AC32D-5F44-45F7-A0BD-7C11A86BED57}"/>
          </ac:cxnSpMkLst>
        </pc:cxnChg>
        <pc:cxnChg chg="add">
          <ac:chgData name="Ramprasad Battula" userId="a705f110bb0470be" providerId="LiveId" clId="{5136EA10-0CB7-4AB0-905E-0D57731A7A5A}" dt="2023-01-26T04:21:50.078" v="217" actId="26606"/>
          <ac:cxnSpMkLst>
            <pc:docMk/>
            <pc:sldMk cId="1807241374" sldId="261"/>
            <ac:cxnSpMk id="40" creationId="{93DEAED4-B139-47BA-8465-055B31546BA1}"/>
          </ac:cxnSpMkLst>
        </pc:cxnChg>
      </pc:sldChg>
      <pc:sldChg chg="modSp mod modNotesTx">
        <pc:chgData name="Ramprasad Battula" userId="a705f110bb0470be" providerId="LiveId" clId="{5136EA10-0CB7-4AB0-905E-0D57731A7A5A}" dt="2023-01-26T05:06:53.775" v="227" actId="20577"/>
        <pc:sldMkLst>
          <pc:docMk/>
          <pc:sldMk cId="3357794115" sldId="262"/>
        </pc:sldMkLst>
        <pc:spChg chg="mod">
          <ac:chgData name="Ramprasad Battula" userId="a705f110bb0470be" providerId="LiveId" clId="{5136EA10-0CB7-4AB0-905E-0D57731A7A5A}" dt="2023-01-26T05:06:53.775" v="227" actId="20577"/>
          <ac:spMkLst>
            <pc:docMk/>
            <pc:sldMk cId="3357794115" sldId="262"/>
            <ac:spMk id="3" creationId="{CB878DF4-1268-88A3-5AA7-CBDF1376F226}"/>
          </ac:spMkLst>
        </pc:spChg>
      </pc:sldChg>
      <pc:sldChg chg="modSp mod modNotesTx">
        <pc:chgData name="Ramprasad Battula" userId="a705f110bb0470be" providerId="LiveId" clId="{5136EA10-0CB7-4AB0-905E-0D57731A7A5A}" dt="2023-01-26T05:06:19.484" v="223" actId="6549"/>
        <pc:sldMkLst>
          <pc:docMk/>
          <pc:sldMk cId="1859794338" sldId="264"/>
        </pc:sldMkLst>
        <pc:spChg chg="mod">
          <ac:chgData name="Ramprasad Battula" userId="a705f110bb0470be" providerId="LiveId" clId="{5136EA10-0CB7-4AB0-905E-0D57731A7A5A}" dt="2023-01-26T02:04:12.151" v="53" actId="313"/>
          <ac:spMkLst>
            <pc:docMk/>
            <pc:sldMk cId="1859794338" sldId="264"/>
            <ac:spMk id="3" creationId="{915AF1FA-F2F7-A653-8327-31FE667FD39B}"/>
          </ac:spMkLst>
        </pc:spChg>
      </pc:sldChg>
      <pc:sldChg chg="delSp modSp mod modNotesTx">
        <pc:chgData name="Ramprasad Battula" userId="a705f110bb0470be" providerId="LiveId" clId="{5136EA10-0CB7-4AB0-905E-0D57731A7A5A}" dt="2023-01-26T05:06:24.731" v="224" actId="6549"/>
        <pc:sldMkLst>
          <pc:docMk/>
          <pc:sldMk cId="1472475247" sldId="266"/>
        </pc:sldMkLst>
        <pc:spChg chg="del mod">
          <ac:chgData name="Ramprasad Battula" userId="a705f110bb0470be" providerId="LiveId" clId="{5136EA10-0CB7-4AB0-905E-0D57731A7A5A}" dt="2023-01-26T02:10:33.187" v="69" actId="478"/>
          <ac:spMkLst>
            <pc:docMk/>
            <pc:sldMk cId="1472475247" sldId="266"/>
            <ac:spMk id="9" creationId="{65E0511A-4B46-A6E8-D13B-940B7C67915D}"/>
          </ac:spMkLst>
        </pc:spChg>
      </pc:sldChg>
      <pc:sldChg chg="modNotesTx">
        <pc:chgData name="Ramprasad Battula" userId="a705f110bb0470be" providerId="LiveId" clId="{5136EA10-0CB7-4AB0-905E-0D57731A7A5A}" dt="2023-01-26T05:06:27.969" v="225" actId="6549"/>
        <pc:sldMkLst>
          <pc:docMk/>
          <pc:sldMk cId="245769390" sldId="267"/>
        </pc:sldMkLst>
      </pc:sldChg>
      <pc:sldChg chg="modNotesTx">
        <pc:chgData name="Ramprasad Battula" userId="a705f110bb0470be" providerId="LiveId" clId="{5136EA10-0CB7-4AB0-905E-0D57731A7A5A}" dt="2023-01-26T05:06:32.262" v="226" actId="6549"/>
        <pc:sldMkLst>
          <pc:docMk/>
          <pc:sldMk cId="2097364739" sldId="270"/>
        </pc:sldMkLst>
      </pc:sldChg>
      <pc:sldChg chg="modSp new mod">
        <pc:chgData name="Ramprasad Battula" userId="a705f110bb0470be" providerId="LiveId" clId="{5136EA10-0CB7-4AB0-905E-0D57731A7A5A}" dt="2023-01-26T02:10:11.520" v="67" actId="27636"/>
        <pc:sldMkLst>
          <pc:docMk/>
          <pc:sldMk cId="730303462" sldId="271"/>
        </pc:sldMkLst>
        <pc:spChg chg="mod">
          <ac:chgData name="Ramprasad Battula" userId="a705f110bb0470be" providerId="LiveId" clId="{5136EA10-0CB7-4AB0-905E-0D57731A7A5A}" dt="2023-01-26T02:00:21.307" v="32" actId="20577"/>
          <ac:spMkLst>
            <pc:docMk/>
            <pc:sldMk cId="730303462" sldId="271"/>
            <ac:spMk id="2" creationId="{F5C6E94B-7280-0FBC-D6DE-9E759576C4B2}"/>
          </ac:spMkLst>
        </pc:spChg>
        <pc:spChg chg="mod">
          <ac:chgData name="Ramprasad Battula" userId="a705f110bb0470be" providerId="LiveId" clId="{5136EA10-0CB7-4AB0-905E-0D57731A7A5A}" dt="2023-01-26T02:10:11.520" v="67" actId="27636"/>
          <ac:spMkLst>
            <pc:docMk/>
            <pc:sldMk cId="730303462" sldId="271"/>
            <ac:spMk id="3" creationId="{C608FCC0-3C9A-31BC-82F3-3E5D2AA588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ACEA3-552C-4F1D-A7C8-9912B37FC3D2}"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CE12A-AE2A-4396-8E37-AE6B8E2A690E}" type="slidenum">
              <a:rPr lang="en-US" smtClean="0"/>
              <a:t>‹#›</a:t>
            </a:fld>
            <a:endParaRPr lang="en-US"/>
          </a:p>
        </p:txBody>
      </p:sp>
    </p:spTree>
    <p:extLst>
      <p:ext uri="{BB962C8B-B14F-4D97-AF65-F5344CB8AC3E}">
        <p14:creationId xmlns:p14="http://schemas.microsoft.com/office/powerpoint/2010/main" val="2922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3</a:t>
            </a:fld>
            <a:endParaRPr lang="en-US"/>
          </a:p>
        </p:txBody>
      </p:sp>
    </p:spTree>
    <p:extLst>
      <p:ext uri="{BB962C8B-B14F-4D97-AF65-F5344CB8AC3E}">
        <p14:creationId xmlns:p14="http://schemas.microsoft.com/office/powerpoint/2010/main" val="97522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4</a:t>
            </a:fld>
            <a:endParaRPr lang="en-US"/>
          </a:p>
        </p:txBody>
      </p:sp>
    </p:spTree>
    <p:extLst>
      <p:ext uri="{BB962C8B-B14F-4D97-AF65-F5344CB8AC3E}">
        <p14:creationId xmlns:p14="http://schemas.microsoft.com/office/powerpoint/2010/main" val="261137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5</a:t>
            </a:fld>
            <a:endParaRPr lang="en-US"/>
          </a:p>
        </p:txBody>
      </p:sp>
    </p:spTree>
    <p:extLst>
      <p:ext uri="{BB962C8B-B14F-4D97-AF65-F5344CB8AC3E}">
        <p14:creationId xmlns:p14="http://schemas.microsoft.com/office/powerpoint/2010/main" val="247699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7</a:t>
            </a:fld>
            <a:endParaRPr lang="en-US"/>
          </a:p>
        </p:txBody>
      </p:sp>
    </p:spTree>
    <p:extLst>
      <p:ext uri="{BB962C8B-B14F-4D97-AF65-F5344CB8AC3E}">
        <p14:creationId xmlns:p14="http://schemas.microsoft.com/office/powerpoint/2010/main" val="421129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9</a:t>
            </a:fld>
            <a:endParaRPr lang="en-US"/>
          </a:p>
        </p:txBody>
      </p:sp>
    </p:spTree>
    <p:extLst>
      <p:ext uri="{BB962C8B-B14F-4D97-AF65-F5344CB8AC3E}">
        <p14:creationId xmlns:p14="http://schemas.microsoft.com/office/powerpoint/2010/main" val="99157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11</a:t>
            </a:fld>
            <a:endParaRPr lang="en-US"/>
          </a:p>
        </p:txBody>
      </p:sp>
    </p:spTree>
    <p:extLst>
      <p:ext uri="{BB962C8B-B14F-4D97-AF65-F5344CB8AC3E}">
        <p14:creationId xmlns:p14="http://schemas.microsoft.com/office/powerpoint/2010/main" val="58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12</a:t>
            </a:fld>
            <a:endParaRPr lang="en-US"/>
          </a:p>
        </p:txBody>
      </p:sp>
    </p:spTree>
    <p:extLst>
      <p:ext uri="{BB962C8B-B14F-4D97-AF65-F5344CB8AC3E}">
        <p14:creationId xmlns:p14="http://schemas.microsoft.com/office/powerpoint/2010/main" val="310898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CE12A-AE2A-4396-8E37-AE6B8E2A690E}" type="slidenum">
              <a:rPr lang="en-US" smtClean="0"/>
              <a:t>15</a:t>
            </a:fld>
            <a:endParaRPr lang="en-US"/>
          </a:p>
        </p:txBody>
      </p:sp>
    </p:spTree>
    <p:extLst>
      <p:ext uri="{BB962C8B-B14F-4D97-AF65-F5344CB8AC3E}">
        <p14:creationId xmlns:p14="http://schemas.microsoft.com/office/powerpoint/2010/main" val="374947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79/cabicompendium.108714" TargetMode="External"/><Relationship Id="rId2" Type="http://schemas.openxmlformats.org/officeDocument/2006/relationships/hyperlink" Target="https://search.ebscohost.com/login.aspx?direct=true&amp;scope=site&amp;db=nlebk&amp;db=nlabk&amp;AN=27068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0BE8-3ADC-EF1A-1D08-357C636862FB}"/>
              </a:ext>
            </a:extLst>
          </p:cNvPr>
          <p:cNvSpPr>
            <a:spLocks noGrp="1"/>
          </p:cNvSpPr>
          <p:nvPr>
            <p:ph type="ctrTitle"/>
          </p:nvPr>
        </p:nvSpPr>
        <p:spPr>
          <a:xfrm>
            <a:off x="1774423" y="802299"/>
            <a:ext cx="8770994" cy="1107183"/>
          </a:xfrm>
        </p:spPr>
        <p:txBody>
          <a:bodyPr/>
          <a:lstStyle/>
          <a:p>
            <a:r>
              <a:rPr lang="en-US" dirty="0"/>
              <a:t>TOY FACTORY</a:t>
            </a:r>
            <a:endParaRPr lang="en-PK" dirty="0"/>
          </a:p>
        </p:txBody>
      </p:sp>
      <p:sp>
        <p:nvSpPr>
          <p:cNvPr id="3" name="Subtitle 2">
            <a:extLst>
              <a:ext uri="{FF2B5EF4-FFF2-40B4-BE49-F238E27FC236}">
                <a16:creationId xmlns:a16="http://schemas.microsoft.com/office/drawing/2014/main" id="{1ABF8D7B-6252-78E2-9D2C-D506683E33F7}"/>
              </a:ext>
            </a:extLst>
          </p:cNvPr>
          <p:cNvSpPr>
            <a:spLocks noGrp="1"/>
          </p:cNvSpPr>
          <p:nvPr>
            <p:ph type="subTitle" idx="1"/>
          </p:nvPr>
        </p:nvSpPr>
        <p:spPr>
          <a:xfrm>
            <a:off x="4891119" y="1909482"/>
            <a:ext cx="2537601" cy="534161"/>
          </a:xfrm>
        </p:spPr>
        <p:txBody>
          <a:bodyPr/>
          <a:lstStyle/>
          <a:p>
            <a:r>
              <a:rPr lang="en-US" dirty="0">
                <a:solidFill>
                  <a:schemeClr val="accent6"/>
                </a:solidFill>
              </a:rPr>
              <a:t>GAME</a:t>
            </a:r>
            <a:endParaRPr lang="en-PK" dirty="0">
              <a:solidFill>
                <a:schemeClr val="accent6"/>
              </a:solidFill>
            </a:endParaRPr>
          </a:p>
        </p:txBody>
      </p:sp>
      <p:sp>
        <p:nvSpPr>
          <p:cNvPr id="5" name="Content Placeholder 2">
            <a:extLst>
              <a:ext uri="{FF2B5EF4-FFF2-40B4-BE49-F238E27FC236}">
                <a16:creationId xmlns:a16="http://schemas.microsoft.com/office/drawing/2014/main" id="{45CD5B0A-7863-0FF1-0960-9DA108FDFC3D}"/>
              </a:ext>
            </a:extLst>
          </p:cNvPr>
          <p:cNvSpPr txBox="1">
            <a:spLocks/>
          </p:cNvSpPr>
          <p:nvPr/>
        </p:nvSpPr>
        <p:spPr>
          <a:xfrm>
            <a:off x="7117976" y="3652357"/>
            <a:ext cx="3777067" cy="2403344"/>
          </a:xfrm>
          <a:prstGeom prst="rect">
            <a:avLst/>
          </a:prstGeom>
        </p:spPr>
        <p:txBody>
          <a:bodyPr vert="horz" lIns="91440" tIns="91440" rIns="91440" bIns="91440" rtlCol="0">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400" dirty="0"/>
              <a:t>BY:</a:t>
            </a:r>
          </a:p>
          <a:p>
            <a:r>
              <a:rPr lang="en-IN" sz="1400" dirty="0"/>
              <a:t>Ramprasad </a:t>
            </a:r>
            <a:r>
              <a:rPr lang="en-IN" sz="1400" dirty="0" err="1"/>
              <a:t>battula</a:t>
            </a:r>
            <a:endParaRPr lang="en-IN" sz="1400" dirty="0"/>
          </a:p>
          <a:p>
            <a:r>
              <a:rPr lang="en-IN" sz="1400" dirty="0"/>
              <a:t>Dinesh </a:t>
            </a:r>
            <a:r>
              <a:rPr lang="en-IN" sz="1400" dirty="0" err="1"/>
              <a:t>reddy</a:t>
            </a:r>
            <a:r>
              <a:rPr lang="en-IN" sz="1400" dirty="0"/>
              <a:t> </a:t>
            </a:r>
            <a:r>
              <a:rPr lang="en-IN" sz="1400" dirty="0" err="1"/>
              <a:t>gopannagari</a:t>
            </a:r>
            <a:r>
              <a:rPr lang="en-IN" sz="1400" dirty="0"/>
              <a:t> Venkata</a:t>
            </a:r>
          </a:p>
          <a:p>
            <a:r>
              <a:rPr lang="en-IN" sz="1400" dirty="0"/>
              <a:t>Venkata </a:t>
            </a:r>
            <a:r>
              <a:rPr lang="en-IN" sz="1400" dirty="0" err="1"/>
              <a:t>ashok</a:t>
            </a:r>
            <a:r>
              <a:rPr lang="en-IN" sz="1400" dirty="0"/>
              <a:t> </a:t>
            </a:r>
            <a:r>
              <a:rPr lang="en-IN" sz="1400" dirty="0" err="1"/>
              <a:t>reddy</a:t>
            </a:r>
            <a:r>
              <a:rPr lang="en-IN" sz="1400" dirty="0"/>
              <a:t> </a:t>
            </a:r>
            <a:r>
              <a:rPr lang="en-IN" sz="1400" dirty="0" err="1"/>
              <a:t>kommireddy</a:t>
            </a:r>
            <a:endParaRPr lang="en-IN" sz="1400" dirty="0"/>
          </a:p>
          <a:p>
            <a:r>
              <a:rPr lang="en-IN" sz="1400" dirty="0"/>
              <a:t>Siva prasad </a:t>
            </a:r>
            <a:r>
              <a:rPr lang="en-IN" sz="1400" dirty="0" err="1"/>
              <a:t>reddy</a:t>
            </a:r>
            <a:r>
              <a:rPr lang="en-IN" sz="1400" dirty="0"/>
              <a:t> </a:t>
            </a:r>
            <a:r>
              <a:rPr lang="en-IN" sz="1400" dirty="0" err="1"/>
              <a:t>kusam</a:t>
            </a:r>
            <a:endParaRPr lang="en-IN" sz="1400" dirty="0"/>
          </a:p>
          <a:p>
            <a:r>
              <a:rPr lang="en-IN" sz="1400" dirty="0"/>
              <a:t>Sagar </a:t>
            </a:r>
            <a:r>
              <a:rPr lang="en-IN" sz="1400" dirty="0" err="1"/>
              <a:t>reddy</a:t>
            </a:r>
            <a:r>
              <a:rPr lang="en-IN" sz="1400" dirty="0"/>
              <a:t> </a:t>
            </a:r>
            <a:r>
              <a:rPr lang="en-IN" sz="1400" dirty="0" err="1"/>
              <a:t>yalla</a:t>
            </a:r>
            <a:endParaRPr lang="en-PK" sz="1400" dirty="0"/>
          </a:p>
        </p:txBody>
      </p:sp>
      <p:sp>
        <p:nvSpPr>
          <p:cNvPr id="7" name="Content Placeholder 2">
            <a:extLst>
              <a:ext uri="{FF2B5EF4-FFF2-40B4-BE49-F238E27FC236}">
                <a16:creationId xmlns:a16="http://schemas.microsoft.com/office/drawing/2014/main" id="{B8BDFCEA-81F3-2036-AD3B-89766B83093F}"/>
              </a:ext>
            </a:extLst>
          </p:cNvPr>
          <p:cNvSpPr txBox="1">
            <a:spLocks/>
          </p:cNvSpPr>
          <p:nvPr/>
        </p:nvSpPr>
        <p:spPr>
          <a:xfrm>
            <a:off x="4356551" y="2907526"/>
            <a:ext cx="3606736" cy="744831"/>
          </a:xfrm>
          <a:prstGeom prst="rect">
            <a:avLst/>
          </a:prstGeom>
        </p:spPr>
        <p:txBody>
          <a:bodyPr vert="horz" lIns="91440" tIns="91440" rIns="91440" bIns="91440" rtlCol="0">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400" dirty="0"/>
              <a:t>Professor Harrington</a:t>
            </a:r>
          </a:p>
          <a:p>
            <a:r>
              <a:rPr lang="en-IN" sz="1400" dirty="0"/>
              <a:t>It-516</a:t>
            </a:r>
          </a:p>
        </p:txBody>
      </p:sp>
    </p:spTree>
    <p:extLst>
      <p:ext uri="{BB962C8B-B14F-4D97-AF65-F5344CB8AC3E}">
        <p14:creationId xmlns:p14="http://schemas.microsoft.com/office/powerpoint/2010/main" val="95962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7"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A9F15D-773C-1249-CD0C-02490A9453E6}"/>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a:t>Source code explanation</a:t>
            </a:r>
          </a:p>
        </p:txBody>
      </p:sp>
      <p:sp>
        <p:nvSpPr>
          <p:cNvPr id="3" name="Content Placeholder 2">
            <a:extLst>
              <a:ext uri="{FF2B5EF4-FFF2-40B4-BE49-F238E27FC236}">
                <a16:creationId xmlns:a16="http://schemas.microsoft.com/office/drawing/2014/main" id="{9F2E937C-741C-D628-DE12-305CAFCBA564}"/>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gn="ctr">
              <a:buNone/>
            </a:pPr>
            <a:r>
              <a:rPr lang="en-US" sz="1600" cap="all"/>
              <a:t>TOY FACTOR CLASS</a:t>
            </a:r>
          </a:p>
        </p:txBody>
      </p:sp>
      <p:grpSp>
        <p:nvGrpSpPr>
          <p:cNvPr id="28" name="Group 19">
            <a:extLst>
              <a:ext uri="{FF2B5EF4-FFF2-40B4-BE49-F238E27FC236}">
                <a16:creationId xmlns:a16="http://schemas.microsoft.com/office/drawing/2014/main" id="{46FF008D-914A-4093-8AF4-53F0C50AB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9" name="Rectangle 20">
              <a:extLst>
                <a:ext uri="{FF2B5EF4-FFF2-40B4-BE49-F238E27FC236}">
                  <a16:creationId xmlns:a16="http://schemas.microsoft.com/office/drawing/2014/main" id="{794F9FFB-2051-42A8-8472-56943130F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8FAE3E9A-62F7-40FB-8CA3-071EE65B6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FCAE024-7B58-45AA-9839-E2C7DDA42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81DC4C9-A25F-4381-DD25-0A69C8F95EE9}"/>
              </a:ext>
            </a:extLst>
          </p:cNvPr>
          <p:cNvPicPr>
            <a:picLocks noChangeAspect="1"/>
          </p:cNvPicPr>
          <p:nvPr/>
        </p:nvPicPr>
        <p:blipFill>
          <a:blip r:embed="rId4"/>
          <a:stretch>
            <a:fillRect/>
          </a:stretch>
        </p:blipFill>
        <p:spPr>
          <a:xfrm>
            <a:off x="2109843" y="963739"/>
            <a:ext cx="2500499" cy="2369223"/>
          </a:xfrm>
          <a:prstGeom prst="rect">
            <a:avLst/>
          </a:prstGeom>
        </p:spPr>
      </p:pic>
      <p:pic>
        <p:nvPicPr>
          <p:cNvPr id="7" name="Picture 6" descr="Text&#10;&#10;Description automatically generated">
            <a:extLst>
              <a:ext uri="{FF2B5EF4-FFF2-40B4-BE49-F238E27FC236}">
                <a16:creationId xmlns:a16="http://schemas.microsoft.com/office/drawing/2014/main" id="{CD554710-1E35-5432-12AA-F8788ECAF69E}"/>
              </a:ext>
            </a:extLst>
          </p:cNvPr>
          <p:cNvPicPr>
            <a:picLocks noChangeAspect="1"/>
          </p:cNvPicPr>
          <p:nvPr/>
        </p:nvPicPr>
        <p:blipFill>
          <a:blip r:embed="rId5"/>
          <a:stretch>
            <a:fillRect/>
          </a:stretch>
        </p:blipFill>
        <p:spPr>
          <a:xfrm>
            <a:off x="4812681" y="1143425"/>
            <a:ext cx="2560320" cy="2009850"/>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0DAECF9E-813C-9955-D3E5-1E0A364B228C}"/>
              </a:ext>
            </a:extLst>
          </p:cNvPr>
          <p:cNvPicPr>
            <a:picLocks noChangeAspect="1"/>
          </p:cNvPicPr>
          <p:nvPr/>
        </p:nvPicPr>
        <p:blipFill>
          <a:blip r:embed="rId6"/>
          <a:stretch>
            <a:fillRect/>
          </a:stretch>
        </p:blipFill>
        <p:spPr>
          <a:xfrm>
            <a:off x="7538901" y="1242637"/>
            <a:ext cx="2560320" cy="1811426"/>
          </a:xfrm>
          <a:prstGeom prst="rect">
            <a:avLst/>
          </a:prstGeom>
        </p:spPr>
      </p:pic>
    </p:spTree>
    <p:extLst>
      <p:ext uri="{BB962C8B-B14F-4D97-AF65-F5344CB8AC3E}">
        <p14:creationId xmlns:p14="http://schemas.microsoft.com/office/powerpoint/2010/main" val="114220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CB5B4845-173C-D356-F4F2-52E8D12358F1}"/>
              </a:ext>
            </a:extLst>
          </p:cNvPr>
          <p:cNvPicPr>
            <a:picLocks noChangeAspect="1"/>
          </p:cNvPicPr>
          <p:nvPr/>
        </p:nvPicPr>
        <p:blipFill rotWithShape="1">
          <a:blip r:embed="rId3"/>
          <a:srcRect l="9093" t="1294" b="7797"/>
          <a:stretch/>
        </p:blipFill>
        <p:spPr>
          <a:xfrm>
            <a:off x="0" y="10"/>
            <a:ext cx="12191697" cy="6857990"/>
          </a:xfrm>
          <a:prstGeom prst="rect">
            <a:avLst/>
          </a:prstGeom>
        </p:spPr>
      </p:pic>
      <p:sp>
        <p:nvSpPr>
          <p:cNvPr id="12" name="Rectangle 11">
            <a:extLst>
              <a:ext uri="{FF2B5EF4-FFF2-40B4-BE49-F238E27FC236}">
                <a16:creationId xmlns:a16="http://schemas.microsoft.com/office/drawing/2014/main" id="{2EC1D114-8AB7-4C3F-AEC0-F3FCAF0DF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71C31-A8D9-C707-DA10-0E51AF0DD35A}"/>
              </a:ext>
            </a:extLst>
          </p:cNvPr>
          <p:cNvSpPr>
            <a:spLocks noGrp="1"/>
          </p:cNvSpPr>
          <p:nvPr>
            <p:ph type="title"/>
          </p:nvPr>
        </p:nvSpPr>
        <p:spPr>
          <a:xfrm>
            <a:off x="4063421" y="804520"/>
            <a:ext cx="6815731" cy="1049235"/>
          </a:xfrm>
        </p:spPr>
        <p:txBody>
          <a:bodyPr>
            <a:normAutofit/>
          </a:bodyPr>
          <a:lstStyle/>
          <a:p>
            <a:r>
              <a:rPr lang="en-US" dirty="0"/>
              <a:t>TOY FACTORY CLASS EXPLANATION</a:t>
            </a:r>
            <a:endParaRPr lang="en-PK" dirty="0"/>
          </a:p>
        </p:txBody>
      </p:sp>
    </p:spTree>
    <p:extLst>
      <p:ext uri="{BB962C8B-B14F-4D97-AF65-F5344CB8AC3E}">
        <p14:creationId xmlns:p14="http://schemas.microsoft.com/office/powerpoint/2010/main" val="147247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607A22-5232-743A-B255-068F2A252771}"/>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2800"/>
              <a:t>Source code explanation</a:t>
            </a:r>
          </a:p>
        </p:txBody>
      </p:sp>
      <p:sp>
        <p:nvSpPr>
          <p:cNvPr id="3" name="Content Placeholder 2">
            <a:extLst>
              <a:ext uri="{FF2B5EF4-FFF2-40B4-BE49-F238E27FC236}">
                <a16:creationId xmlns:a16="http://schemas.microsoft.com/office/drawing/2014/main" id="{8C3DF199-EDC3-A45C-B13C-93E1C5EF60AC}"/>
              </a:ext>
            </a:extLst>
          </p:cNvPr>
          <p:cNvSpPr>
            <a:spLocks noGrp="1"/>
          </p:cNvSpPr>
          <p:nvPr>
            <p:ph idx="1"/>
          </p:nvPr>
        </p:nvSpPr>
        <p:spPr>
          <a:xfrm>
            <a:off x="659302" y="3448294"/>
            <a:ext cx="2823919" cy="1693553"/>
          </a:xfrm>
        </p:spPr>
        <p:txBody>
          <a:bodyPr vert="horz" lIns="91440" tIns="91440" rIns="91440" bIns="91440" rtlCol="0">
            <a:normAutofit/>
          </a:bodyPr>
          <a:lstStyle/>
          <a:p>
            <a:pPr marL="0" indent="0" algn="ctr">
              <a:buNone/>
            </a:pPr>
            <a:r>
              <a:rPr lang="en-US" sz="1600" cap="all" dirty="0"/>
              <a:t>PLAY, GETNUMPLAYERS, GETNUMTRAPSBONUESES</a:t>
            </a:r>
          </a:p>
        </p:txBody>
      </p:sp>
      <p:grpSp>
        <p:nvGrpSpPr>
          <p:cNvPr id="20" name="Group 19">
            <a:extLst>
              <a:ext uri="{FF2B5EF4-FFF2-40B4-BE49-F238E27FC236}">
                <a16:creationId xmlns:a16="http://schemas.microsoft.com/office/drawing/2014/main" id="{3F0B93ED-43C2-4E0E-9698-7CB50F659B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1" name="Rectangle 20">
              <a:extLst>
                <a:ext uri="{FF2B5EF4-FFF2-40B4-BE49-F238E27FC236}">
                  <a16:creationId xmlns:a16="http://schemas.microsoft.com/office/drawing/2014/main" id="{D8BE36A5-8E30-45A6-96DE-4D019FA0E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49F6F9-E55F-45D0-9D74-F4F7B2157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F749A70-5593-40B9-A084-031390EBE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BD0C3DF-439D-278B-0CB0-32BEDD6CDBFD}"/>
              </a:ext>
            </a:extLst>
          </p:cNvPr>
          <p:cNvPicPr>
            <a:picLocks noChangeAspect="1"/>
          </p:cNvPicPr>
          <p:nvPr/>
        </p:nvPicPr>
        <p:blipFill>
          <a:blip r:embed="rId5"/>
          <a:stretch>
            <a:fillRect/>
          </a:stretch>
        </p:blipFill>
        <p:spPr>
          <a:xfrm>
            <a:off x="4628931" y="1894434"/>
            <a:ext cx="3059596" cy="2309994"/>
          </a:xfrm>
          <a:prstGeom prst="rect">
            <a:avLst/>
          </a:prstGeom>
        </p:spPr>
      </p:pic>
      <p:pic>
        <p:nvPicPr>
          <p:cNvPr id="9" name="Picture 8" descr="Text&#10;&#10;Description automatically generated">
            <a:extLst>
              <a:ext uri="{FF2B5EF4-FFF2-40B4-BE49-F238E27FC236}">
                <a16:creationId xmlns:a16="http://schemas.microsoft.com/office/drawing/2014/main" id="{67E86DAC-529A-B4AE-F276-713453190DE2}"/>
              </a:ext>
            </a:extLst>
          </p:cNvPr>
          <p:cNvPicPr>
            <a:picLocks noChangeAspect="1"/>
          </p:cNvPicPr>
          <p:nvPr/>
        </p:nvPicPr>
        <p:blipFill>
          <a:blip r:embed="rId6"/>
          <a:stretch>
            <a:fillRect/>
          </a:stretch>
        </p:blipFill>
        <p:spPr>
          <a:xfrm>
            <a:off x="7969979" y="1116345"/>
            <a:ext cx="2814889" cy="1850790"/>
          </a:xfrm>
          <a:prstGeom prst="rect">
            <a:avLst/>
          </a:prstGeom>
        </p:spPr>
      </p:pic>
      <p:pic>
        <p:nvPicPr>
          <p:cNvPr id="7" name="Picture 6" descr="Text&#10;&#10;Description automatically generated">
            <a:extLst>
              <a:ext uri="{FF2B5EF4-FFF2-40B4-BE49-F238E27FC236}">
                <a16:creationId xmlns:a16="http://schemas.microsoft.com/office/drawing/2014/main" id="{C94B33A4-4AB8-EBA9-1929-DE2FAFEAB9DE}"/>
              </a:ext>
            </a:extLst>
          </p:cNvPr>
          <p:cNvPicPr>
            <a:picLocks noChangeAspect="1"/>
          </p:cNvPicPr>
          <p:nvPr/>
        </p:nvPicPr>
        <p:blipFill>
          <a:blip r:embed="rId7"/>
          <a:stretch>
            <a:fillRect/>
          </a:stretch>
        </p:blipFill>
        <p:spPr>
          <a:xfrm>
            <a:off x="8074052" y="3131727"/>
            <a:ext cx="2606744" cy="1850789"/>
          </a:xfrm>
          <a:prstGeom prst="rect">
            <a:avLst/>
          </a:prstGeom>
        </p:spPr>
      </p:pic>
    </p:spTree>
    <p:extLst>
      <p:ext uri="{BB962C8B-B14F-4D97-AF65-F5344CB8AC3E}">
        <p14:creationId xmlns:p14="http://schemas.microsoft.com/office/powerpoint/2010/main" val="24576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9EE7-D528-A266-DEC6-DE6644F8DEEE}"/>
              </a:ext>
            </a:extLst>
          </p:cNvPr>
          <p:cNvSpPr>
            <a:spLocks noGrp="1"/>
          </p:cNvSpPr>
          <p:nvPr>
            <p:ph type="title"/>
          </p:nvPr>
        </p:nvSpPr>
        <p:spPr/>
        <p:txBody>
          <a:bodyPr/>
          <a:lstStyle/>
          <a:p>
            <a:r>
              <a:rPr lang="en-US" dirty="0"/>
              <a:t>Play, getnumplayers, getnumtrapbonueses explanation</a:t>
            </a:r>
            <a:endParaRPr lang="en-PK" dirty="0"/>
          </a:p>
        </p:txBody>
      </p:sp>
      <p:sp>
        <p:nvSpPr>
          <p:cNvPr id="3" name="Content Placeholder 2">
            <a:extLst>
              <a:ext uri="{FF2B5EF4-FFF2-40B4-BE49-F238E27FC236}">
                <a16:creationId xmlns:a16="http://schemas.microsoft.com/office/drawing/2014/main" id="{AAF3B233-2D0B-3B19-78D0-B638975E81CE}"/>
              </a:ext>
            </a:extLst>
          </p:cNvPr>
          <p:cNvSpPr>
            <a:spLocks noGrp="1"/>
          </p:cNvSpPr>
          <p:nvPr>
            <p:ph idx="1"/>
          </p:nvPr>
        </p:nvSpPr>
        <p:spPr/>
        <p:txBody>
          <a:bodyPr>
            <a:normAutofit/>
          </a:bodyPr>
          <a:lstStyle/>
          <a:p>
            <a:r>
              <a:rPr lang="en-US" dirty="0">
                <a:latin typeface="Söhne"/>
              </a:rPr>
              <a:t>The </a:t>
            </a:r>
            <a:r>
              <a:rPr lang="en-US" dirty="0" err="1">
                <a:latin typeface="Söhne"/>
              </a:rPr>
              <a:t>getNumPlayers</a:t>
            </a:r>
            <a:r>
              <a:rPr lang="en-US" dirty="0">
                <a:latin typeface="Söhne"/>
              </a:rPr>
              <a:t>() and </a:t>
            </a:r>
            <a:r>
              <a:rPr lang="en-US" dirty="0" err="1">
                <a:latin typeface="Söhne"/>
              </a:rPr>
              <a:t>getNumTrapsBonuses</a:t>
            </a:r>
            <a:r>
              <a:rPr lang="en-US" dirty="0">
                <a:latin typeface="Söhne"/>
              </a:rPr>
              <a:t>() methods are helper methods that prompt the user to enter the number of players and the number of traps and bonuses, respectively. The methods validate the input to ensure that the number of players is between 1 and 4, and the number of traps and bonuses is at least 9. These values are later used to initialize the game board.</a:t>
            </a:r>
          </a:p>
          <a:p>
            <a:endParaRPr lang="en-US" dirty="0"/>
          </a:p>
          <a:p>
            <a:endParaRPr lang="en-US" dirty="0"/>
          </a:p>
          <a:p>
            <a:endParaRPr lang="en-US" dirty="0"/>
          </a:p>
          <a:p>
            <a:endParaRPr lang="en-PK" dirty="0"/>
          </a:p>
        </p:txBody>
      </p:sp>
    </p:spTree>
    <p:extLst>
      <p:ext uri="{BB962C8B-B14F-4D97-AF65-F5344CB8AC3E}">
        <p14:creationId xmlns:p14="http://schemas.microsoft.com/office/powerpoint/2010/main" val="195151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2C2FD66-3967-9DCC-20D4-0C9A8A61FE6C}"/>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dirty="0"/>
              <a:t>STATISTICS OF GAME (OUTPUT)</a:t>
            </a:r>
          </a:p>
        </p:txBody>
      </p:sp>
      <p:grpSp>
        <p:nvGrpSpPr>
          <p:cNvPr id="20" name="Group 19">
            <a:extLst>
              <a:ext uri="{FF2B5EF4-FFF2-40B4-BE49-F238E27FC236}">
                <a16:creationId xmlns:a16="http://schemas.microsoft.com/office/drawing/2014/main" id="{3F0B93ED-43C2-4E0E-9698-7CB50F659B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1" name="Rectangle 20">
              <a:extLst>
                <a:ext uri="{FF2B5EF4-FFF2-40B4-BE49-F238E27FC236}">
                  <a16:creationId xmlns:a16="http://schemas.microsoft.com/office/drawing/2014/main" id="{D8BE36A5-8E30-45A6-96DE-4D019FA0E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49F6F9-E55F-45D0-9D74-F4F7B2157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F749A70-5593-40B9-A084-031390EBE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 table&#10;&#10;Description automatically generated">
            <a:extLst>
              <a:ext uri="{FF2B5EF4-FFF2-40B4-BE49-F238E27FC236}">
                <a16:creationId xmlns:a16="http://schemas.microsoft.com/office/drawing/2014/main" id="{C394556A-0016-2FED-FE46-33AECBF1D0C6}"/>
              </a:ext>
            </a:extLst>
          </p:cNvPr>
          <p:cNvPicPr>
            <a:picLocks noChangeAspect="1"/>
          </p:cNvPicPr>
          <p:nvPr/>
        </p:nvPicPr>
        <p:blipFill>
          <a:blip r:embed="rId4"/>
          <a:stretch>
            <a:fillRect/>
          </a:stretch>
        </p:blipFill>
        <p:spPr>
          <a:xfrm>
            <a:off x="4781405" y="1116345"/>
            <a:ext cx="2754647" cy="3866172"/>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8FC569C4-976E-4D7D-5B0C-C9BC22B3EA27}"/>
              </a:ext>
            </a:extLst>
          </p:cNvPr>
          <p:cNvPicPr>
            <a:picLocks noGrp="1" noChangeAspect="1"/>
          </p:cNvPicPr>
          <p:nvPr>
            <p:ph idx="1"/>
          </p:nvPr>
        </p:nvPicPr>
        <p:blipFill>
          <a:blip r:embed="rId5"/>
          <a:stretch>
            <a:fillRect/>
          </a:stretch>
        </p:blipFill>
        <p:spPr>
          <a:xfrm>
            <a:off x="7847626" y="1686062"/>
            <a:ext cx="3059596" cy="711355"/>
          </a:xfrm>
          <a:prstGeom prst="rect">
            <a:avLst/>
          </a:prstGeom>
        </p:spPr>
      </p:pic>
      <p:pic>
        <p:nvPicPr>
          <p:cNvPr id="9" name="Picture 8" descr="Graphical user interface, text, table&#10;&#10;Description automatically generated">
            <a:extLst>
              <a:ext uri="{FF2B5EF4-FFF2-40B4-BE49-F238E27FC236}">
                <a16:creationId xmlns:a16="http://schemas.microsoft.com/office/drawing/2014/main" id="{120025C0-E67A-DC0A-994C-BC88CE2E6EDA}"/>
              </a:ext>
            </a:extLst>
          </p:cNvPr>
          <p:cNvPicPr>
            <a:picLocks noChangeAspect="1"/>
          </p:cNvPicPr>
          <p:nvPr/>
        </p:nvPicPr>
        <p:blipFill>
          <a:blip r:embed="rId6"/>
          <a:stretch>
            <a:fillRect/>
          </a:stretch>
        </p:blipFill>
        <p:spPr>
          <a:xfrm>
            <a:off x="8623228" y="3131727"/>
            <a:ext cx="1508392" cy="1850789"/>
          </a:xfrm>
          <a:prstGeom prst="rect">
            <a:avLst/>
          </a:prstGeom>
        </p:spPr>
      </p:pic>
    </p:spTree>
    <p:extLst>
      <p:ext uri="{BB962C8B-B14F-4D97-AF65-F5344CB8AC3E}">
        <p14:creationId xmlns:p14="http://schemas.microsoft.com/office/powerpoint/2010/main" val="174154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846-40D5-7591-A8C2-3D6F7D29CCB4}"/>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D19E6698-FF8B-F85C-6D1D-D60C9C48E2FF}"/>
              </a:ext>
            </a:extLst>
          </p:cNvPr>
          <p:cNvSpPr>
            <a:spLocks noGrp="1"/>
          </p:cNvSpPr>
          <p:nvPr>
            <p:ph idx="1"/>
          </p:nvPr>
        </p:nvSpPr>
        <p:spPr/>
        <p:txBody>
          <a:bodyPr>
            <a:normAutofit/>
          </a:bodyPr>
          <a:lstStyle/>
          <a:p>
            <a:pPr marL="0" indent="0">
              <a:buNone/>
            </a:pPr>
            <a:r>
              <a:rPr lang="en-US" sz="1800" dirty="0">
                <a:latin typeface="Söhne"/>
              </a:rPr>
              <a:t>In conclusion, the toy factory game is a simulation of a board game where players navigate through a factory to reach the end goal. The game uses a digraph data structure to represent the layout of the factory and the movement of the players. </a:t>
            </a:r>
          </a:p>
        </p:txBody>
      </p:sp>
    </p:spTree>
    <p:extLst>
      <p:ext uri="{BB962C8B-B14F-4D97-AF65-F5344CB8AC3E}">
        <p14:creationId xmlns:p14="http://schemas.microsoft.com/office/powerpoint/2010/main" val="209736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E94B-7280-0FBC-D6DE-9E759576C4B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08FCC0-3C9A-31BC-82F3-3E5D2AA5882A}"/>
              </a:ext>
            </a:extLst>
          </p:cNvPr>
          <p:cNvSpPr>
            <a:spLocks noGrp="1"/>
          </p:cNvSpPr>
          <p:nvPr>
            <p:ph idx="1"/>
          </p:nvPr>
        </p:nvSpPr>
        <p:spPr/>
        <p:txBody>
          <a:bodyPr>
            <a:normAutofit fontScale="85000" lnSpcReduction="10000"/>
          </a:bodyPr>
          <a:lstStyle/>
          <a:p>
            <a:r>
              <a:rPr lang="en-US" dirty="0" err="1">
                <a:latin typeface="Söhne"/>
              </a:rPr>
              <a:t>Prisner</a:t>
            </a:r>
            <a:r>
              <a:rPr lang="en-US" dirty="0">
                <a:latin typeface="Söhne"/>
              </a:rPr>
              <a:t>, E. (2014). </a:t>
            </a:r>
            <a:r>
              <a:rPr lang="en-US" i="1" dirty="0">
                <a:latin typeface="Söhne"/>
              </a:rPr>
              <a:t>Game theory : through examples</a:t>
            </a:r>
            <a:r>
              <a:rPr lang="en-US" dirty="0">
                <a:latin typeface="Söhne"/>
              </a:rPr>
              <a:t> (Ser. Classroom resource materials). Mathematical Association of America. Retrieved January 25, 2023, from INSERT-MISSING-URL.</a:t>
            </a:r>
          </a:p>
          <a:p>
            <a:r>
              <a:rPr lang="en-US" dirty="0">
                <a:latin typeface="Söhne"/>
              </a:rPr>
              <a:t>Chopra, R. (2015). </a:t>
            </a:r>
            <a:r>
              <a:rPr lang="en-US" i="1" dirty="0">
                <a:latin typeface="Söhne"/>
              </a:rPr>
              <a:t>Java programming</a:t>
            </a:r>
            <a:r>
              <a:rPr lang="en-US" dirty="0">
                <a:latin typeface="Söhne"/>
              </a:rPr>
              <a:t>. New Age International Pvt. Retrieved January 25, 2023, from </a:t>
            </a:r>
            <a:r>
              <a:rPr lang="en-US" dirty="0">
                <a:latin typeface="Söhne"/>
                <a:hlinkClick r:id="rId2"/>
              </a:rPr>
              <a:t>https://search.ebscohost.com/login.aspx?direct=true&amp;scope=site&amp;db=nlebk&amp;db=nlabk&amp;AN=2706814</a:t>
            </a:r>
            <a:r>
              <a:rPr lang="en-US" dirty="0">
                <a:latin typeface="Söhne"/>
              </a:rPr>
              <a:t>.</a:t>
            </a:r>
          </a:p>
          <a:p>
            <a:r>
              <a:rPr lang="en-US" dirty="0" err="1">
                <a:latin typeface="Söhne"/>
              </a:rPr>
              <a:t>Schildt</a:t>
            </a:r>
            <a:r>
              <a:rPr lang="en-US" dirty="0">
                <a:latin typeface="Söhne"/>
              </a:rPr>
              <a:t>, H. (2011). </a:t>
            </a:r>
            <a:r>
              <a:rPr lang="en-US" i="1" dirty="0">
                <a:latin typeface="Söhne"/>
              </a:rPr>
              <a:t>Java</a:t>
            </a:r>
            <a:r>
              <a:rPr lang="en-US" dirty="0">
                <a:latin typeface="Söhne"/>
              </a:rPr>
              <a:t> (8th ed., Vol. , the complete reference /). McGraw-Hill.</a:t>
            </a:r>
          </a:p>
          <a:p>
            <a:r>
              <a:rPr lang="pt-BR" dirty="0">
                <a:latin typeface="Söhne"/>
              </a:rPr>
              <a:t>Java. (2022). </a:t>
            </a:r>
            <a:r>
              <a:rPr lang="pt-BR" i="1" dirty="0">
                <a:latin typeface="Söhne"/>
              </a:rPr>
              <a:t>Cabi Compendium</a:t>
            </a:r>
            <a:r>
              <a:rPr lang="pt-BR" dirty="0">
                <a:latin typeface="Söhne"/>
              </a:rPr>
              <a:t>, </a:t>
            </a:r>
            <a:r>
              <a:rPr lang="pt-BR" i="1" dirty="0">
                <a:latin typeface="Söhne"/>
              </a:rPr>
              <a:t>Compendium</a:t>
            </a:r>
            <a:r>
              <a:rPr lang="pt-BR" dirty="0">
                <a:latin typeface="Söhne"/>
              </a:rPr>
              <a:t>. </a:t>
            </a:r>
            <a:r>
              <a:rPr lang="pt-BR" dirty="0">
                <a:latin typeface="Söhne"/>
                <a:hlinkClick r:id="rId3"/>
              </a:rPr>
              <a:t>https://doi.org/10.1079/cabicompendium.108714</a:t>
            </a:r>
            <a:endParaRPr lang="pt-BR" dirty="0">
              <a:latin typeface="Söhne"/>
            </a:endParaRPr>
          </a:p>
          <a:p>
            <a:r>
              <a:rPr lang="en-US" dirty="0"/>
              <a:t>Prudhomme, G. (2020). Java programming applications (E-book). </a:t>
            </a:r>
            <a:r>
              <a:rPr lang="en-US" dirty="0" err="1"/>
              <a:t>Arcler</a:t>
            </a:r>
            <a:r>
              <a:rPr lang="en-US" dirty="0"/>
              <a:t> Press. Retrieved January 25, 2023, from INSERT-MISSING-URL</a:t>
            </a:r>
            <a:endParaRPr lang="en-US" dirty="0">
              <a:latin typeface="Söhne"/>
            </a:endParaRPr>
          </a:p>
        </p:txBody>
      </p:sp>
    </p:spTree>
    <p:extLst>
      <p:ext uri="{BB962C8B-B14F-4D97-AF65-F5344CB8AC3E}">
        <p14:creationId xmlns:p14="http://schemas.microsoft.com/office/powerpoint/2010/main" val="7303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3E8D-5918-DBBE-DC76-077FD1685CD4}"/>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DF575DD6-629F-E0E5-80B6-23793E543FFB}"/>
              </a:ext>
            </a:extLst>
          </p:cNvPr>
          <p:cNvSpPr>
            <a:spLocks noGrp="1"/>
          </p:cNvSpPr>
          <p:nvPr>
            <p:ph idx="1"/>
          </p:nvPr>
        </p:nvSpPr>
        <p:spPr/>
        <p:txBody>
          <a:bodyPr/>
          <a:lstStyle/>
          <a:p>
            <a:r>
              <a:rPr lang="en-US" b="0" i="0" dirty="0">
                <a:solidFill>
                  <a:srgbClr val="ECECF1"/>
                </a:solidFill>
                <a:effectLst/>
                <a:latin typeface="Söhne"/>
              </a:rPr>
              <a:t>BASIC INTRODUCTION ABOUT JAVA DIGRAPH LOGIC</a:t>
            </a:r>
          </a:p>
          <a:p>
            <a:r>
              <a:rPr lang="en-US" dirty="0">
                <a:solidFill>
                  <a:srgbClr val="ECECF1"/>
                </a:solidFill>
                <a:latin typeface="Söhne"/>
              </a:rPr>
              <a:t>USAGE OF JAVA DIGRAPH</a:t>
            </a:r>
            <a:endParaRPr lang="en-US" b="0" i="0" dirty="0">
              <a:solidFill>
                <a:srgbClr val="ECECF1"/>
              </a:solidFill>
              <a:effectLst/>
              <a:latin typeface="Söhne"/>
            </a:endParaRPr>
          </a:p>
          <a:p>
            <a:r>
              <a:rPr lang="en-US" dirty="0">
                <a:solidFill>
                  <a:srgbClr val="ECECF1"/>
                </a:solidFill>
                <a:latin typeface="Söhne"/>
              </a:rPr>
              <a:t>PROJECT INTRO</a:t>
            </a:r>
          </a:p>
          <a:p>
            <a:r>
              <a:rPr lang="en-US" dirty="0">
                <a:latin typeface="Söhne"/>
              </a:rPr>
              <a:t>LOGIC OF GAME AND DIGRAPH IN GAME USED</a:t>
            </a:r>
          </a:p>
          <a:p>
            <a:r>
              <a:rPr lang="en-US" dirty="0">
                <a:latin typeface="Söhne"/>
              </a:rPr>
              <a:t>SOURCE CODE </a:t>
            </a:r>
          </a:p>
          <a:p>
            <a:r>
              <a:rPr lang="en-US" dirty="0">
                <a:latin typeface="Söhne"/>
              </a:rPr>
              <a:t>STATISTICS OF GAME</a:t>
            </a:r>
          </a:p>
          <a:p>
            <a:r>
              <a:rPr lang="en-US" dirty="0">
                <a:latin typeface="Söhne"/>
              </a:rPr>
              <a:t>CONCLUSION</a:t>
            </a:r>
          </a:p>
          <a:p>
            <a:pPr marL="0" indent="0" algn="ctr">
              <a:buNone/>
            </a:pPr>
            <a:endParaRPr lang="en-PK" dirty="0">
              <a:latin typeface="Söhne"/>
            </a:endParaRPr>
          </a:p>
        </p:txBody>
      </p:sp>
    </p:spTree>
    <p:extLst>
      <p:ext uri="{BB962C8B-B14F-4D97-AF65-F5344CB8AC3E}">
        <p14:creationId xmlns:p14="http://schemas.microsoft.com/office/powerpoint/2010/main" val="256991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89F2-8C08-FC48-FA96-A4C6C1917CEC}"/>
              </a:ext>
            </a:extLst>
          </p:cNvPr>
          <p:cNvSpPr>
            <a:spLocks noGrp="1"/>
          </p:cNvSpPr>
          <p:nvPr>
            <p:ph type="title"/>
          </p:nvPr>
        </p:nvSpPr>
        <p:spPr/>
        <p:txBody>
          <a:bodyPr/>
          <a:lstStyle/>
          <a:p>
            <a:r>
              <a:rPr lang="en-US" dirty="0"/>
              <a:t>BASIC INTRODUCTION DIGRAPH LOGIC</a:t>
            </a:r>
            <a:endParaRPr lang="en-PK" dirty="0"/>
          </a:p>
        </p:txBody>
      </p:sp>
      <p:sp>
        <p:nvSpPr>
          <p:cNvPr id="3" name="Content Placeholder 2">
            <a:extLst>
              <a:ext uri="{FF2B5EF4-FFF2-40B4-BE49-F238E27FC236}">
                <a16:creationId xmlns:a16="http://schemas.microsoft.com/office/drawing/2014/main" id="{E4C5557B-B170-3F1E-B801-691D09CEA66C}"/>
              </a:ext>
            </a:extLst>
          </p:cNvPr>
          <p:cNvSpPr>
            <a:spLocks noGrp="1"/>
          </p:cNvSpPr>
          <p:nvPr>
            <p:ph idx="1"/>
          </p:nvPr>
        </p:nvSpPr>
        <p:spPr>
          <a:xfrm>
            <a:off x="242637" y="2339440"/>
            <a:ext cx="5605713" cy="3450613"/>
          </a:xfrm>
        </p:spPr>
        <p:txBody>
          <a:bodyPr>
            <a:normAutofit/>
          </a:bodyPr>
          <a:lstStyle/>
          <a:p>
            <a:pPr>
              <a:buFont typeface="Wingdings" panose="05000000000000000000" pitchFamily="2" charset="2"/>
              <a:buChar char="q"/>
            </a:pPr>
            <a:r>
              <a:rPr lang="en-US" b="0" i="0" dirty="0">
                <a:solidFill>
                  <a:srgbClr val="D1D5DB"/>
                </a:solidFill>
                <a:effectLst/>
                <a:latin typeface="Söhne"/>
              </a:rPr>
              <a:t>Digraph</a:t>
            </a:r>
          </a:p>
          <a:p>
            <a:pPr>
              <a:buFont typeface="Wingdings" panose="05000000000000000000" pitchFamily="2" charset="2"/>
              <a:buChar char="q"/>
            </a:pPr>
            <a:r>
              <a:rPr lang="en-US" dirty="0">
                <a:solidFill>
                  <a:srgbClr val="D1D5DB"/>
                </a:solidFill>
                <a:latin typeface="Söhne"/>
              </a:rPr>
              <a:t>T</a:t>
            </a:r>
            <a:r>
              <a:rPr lang="en-US" b="0" i="0" dirty="0">
                <a:solidFill>
                  <a:srgbClr val="D1D5DB"/>
                </a:solidFill>
                <a:effectLst/>
                <a:latin typeface="Söhne"/>
              </a:rPr>
              <a:t>he library "edu.princeton.cs.algs4" </a:t>
            </a:r>
          </a:p>
          <a:p>
            <a:pPr>
              <a:buFont typeface="Wingdings" panose="05000000000000000000" pitchFamily="2" charset="2"/>
              <a:buChar char="q"/>
            </a:pPr>
            <a:r>
              <a:rPr lang="en-US" dirty="0">
                <a:solidFill>
                  <a:srgbClr val="D1D5DB"/>
                </a:solidFill>
                <a:latin typeface="Söhne"/>
              </a:rPr>
              <a:t>V</a:t>
            </a:r>
            <a:r>
              <a:rPr lang="en-US" b="0" i="0" dirty="0">
                <a:solidFill>
                  <a:srgbClr val="D1D5DB"/>
                </a:solidFill>
                <a:effectLst/>
                <a:latin typeface="Söhne"/>
              </a:rPr>
              <a:t>ertices and edges.</a:t>
            </a:r>
          </a:p>
          <a:p>
            <a:pPr>
              <a:buFont typeface="Wingdings" panose="05000000000000000000" pitchFamily="2" charset="2"/>
              <a:buChar char="q"/>
            </a:pPr>
            <a:r>
              <a:rPr lang="en-US" b="0" i="0" dirty="0">
                <a:solidFill>
                  <a:srgbClr val="D1D5DB"/>
                </a:solidFill>
                <a:effectLst/>
                <a:latin typeface="Söhne"/>
              </a:rPr>
              <a:t>Degree of a Vertex</a:t>
            </a:r>
            <a:endParaRPr lang="en-PK" dirty="0"/>
          </a:p>
        </p:txBody>
      </p:sp>
      <p:pic>
        <p:nvPicPr>
          <p:cNvPr id="5" name="Picture 4" descr="Diagram&#10;&#10;Description automatically generated">
            <a:extLst>
              <a:ext uri="{FF2B5EF4-FFF2-40B4-BE49-F238E27FC236}">
                <a16:creationId xmlns:a16="http://schemas.microsoft.com/office/drawing/2014/main" id="{144C6A77-0A99-01B0-E310-AB2F0AA0C1B0}"/>
              </a:ext>
            </a:extLst>
          </p:cNvPr>
          <p:cNvPicPr>
            <a:picLocks noChangeAspect="1"/>
          </p:cNvPicPr>
          <p:nvPr/>
        </p:nvPicPr>
        <p:blipFill>
          <a:blip r:embed="rId3"/>
          <a:stretch>
            <a:fillRect/>
          </a:stretch>
        </p:blipFill>
        <p:spPr>
          <a:xfrm>
            <a:off x="5848350" y="2432497"/>
            <a:ext cx="6101013" cy="2571750"/>
          </a:xfrm>
          <a:prstGeom prst="rect">
            <a:avLst/>
          </a:prstGeom>
        </p:spPr>
      </p:pic>
    </p:spTree>
    <p:extLst>
      <p:ext uri="{BB962C8B-B14F-4D97-AF65-F5344CB8AC3E}">
        <p14:creationId xmlns:p14="http://schemas.microsoft.com/office/powerpoint/2010/main" val="52442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97C-63DE-5E15-8315-AFFB62293B17}"/>
              </a:ext>
            </a:extLst>
          </p:cNvPr>
          <p:cNvSpPr>
            <a:spLocks noGrp="1"/>
          </p:cNvSpPr>
          <p:nvPr>
            <p:ph type="title"/>
          </p:nvPr>
        </p:nvSpPr>
        <p:spPr/>
        <p:txBody>
          <a:bodyPr/>
          <a:lstStyle/>
          <a:p>
            <a:r>
              <a:rPr lang="en-US" dirty="0" err="1"/>
              <a:t>USage</a:t>
            </a:r>
            <a:r>
              <a:rPr lang="en-US" dirty="0"/>
              <a:t> OF DIGRAPH IN JAVA</a:t>
            </a:r>
            <a:endParaRPr lang="en-PK" dirty="0"/>
          </a:p>
        </p:txBody>
      </p:sp>
      <p:sp>
        <p:nvSpPr>
          <p:cNvPr id="3" name="Content Placeholder 2">
            <a:extLst>
              <a:ext uri="{FF2B5EF4-FFF2-40B4-BE49-F238E27FC236}">
                <a16:creationId xmlns:a16="http://schemas.microsoft.com/office/drawing/2014/main" id="{3C7450DD-D03E-7528-0924-1FD9141BA04B}"/>
              </a:ext>
            </a:extLst>
          </p:cNvPr>
          <p:cNvSpPr>
            <a:spLocks noGrp="1"/>
          </p:cNvSpPr>
          <p:nvPr>
            <p:ph idx="1"/>
          </p:nvPr>
        </p:nvSpPr>
        <p:spPr/>
        <p:txBody>
          <a:bodyPr>
            <a:normAutofit/>
          </a:bodyPr>
          <a:lstStyle/>
          <a:p>
            <a:pPr algn="l"/>
            <a:r>
              <a:rPr lang="en-US" b="0" i="0" dirty="0">
                <a:solidFill>
                  <a:srgbClr val="D1D5DB"/>
                </a:solidFill>
                <a:effectLst/>
                <a:latin typeface="Söhne"/>
              </a:rPr>
              <a:t>The main use of a digraph in Java is to represent directed relationships between objects or entities. Some examples of how digraphs can be used in Java include:</a:t>
            </a:r>
          </a:p>
          <a:p>
            <a:r>
              <a:rPr lang="en-US" dirty="0">
                <a:latin typeface="Söhne"/>
              </a:rPr>
              <a:t>Representation</a:t>
            </a:r>
          </a:p>
          <a:p>
            <a:r>
              <a:rPr lang="en-US" dirty="0">
                <a:latin typeface="Söhne"/>
              </a:rPr>
              <a:t>Modeling</a:t>
            </a:r>
          </a:p>
          <a:p>
            <a:r>
              <a:rPr lang="en-US" dirty="0">
                <a:latin typeface="Söhne"/>
              </a:rPr>
              <a:t>Dependencies</a:t>
            </a:r>
          </a:p>
          <a:p>
            <a:r>
              <a:rPr lang="en-US" dirty="0">
                <a:latin typeface="Söhne"/>
              </a:rPr>
              <a:t>Graph Algorithms</a:t>
            </a:r>
            <a:endParaRPr lang="en-PK" dirty="0">
              <a:latin typeface="Söhne"/>
            </a:endParaRPr>
          </a:p>
        </p:txBody>
      </p:sp>
    </p:spTree>
    <p:extLst>
      <p:ext uri="{BB962C8B-B14F-4D97-AF65-F5344CB8AC3E}">
        <p14:creationId xmlns:p14="http://schemas.microsoft.com/office/powerpoint/2010/main" val="27748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6" name="Straight Connector 15">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625EB8-EAE5-9450-CD80-D32B882E587C}"/>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PROJECT INTRO</a:t>
            </a:r>
          </a:p>
        </p:txBody>
      </p:sp>
      <p:pic>
        <p:nvPicPr>
          <p:cNvPr id="5" name="Content Placeholder 4">
            <a:extLst>
              <a:ext uri="{FF2B5EF4-FFF2-40B4-BE49-F238E27FC236}">
                <a16:creationId xmlns:a16="http://schemas.microsoft.com/office/drawing/2014/main" id="{0A0881C1-943E-5775-25E7-B0AEF8EA5780}"/>
              </a:ext>
            </a:extLst>
          </p:cNvPr>
          <p:cNvPicPr>
            <a:picLocks noChangeAspect="1"/>
          </p:cNvPicPr>
          <p:nvPr/>
        </p:nvPicPr>
        <p:blipFill>
          <a:blip r:embed="rId4"/>
          <a:stretch>
            <a:fillRect/>
          </a:stretch>
        </p:blipFill>
        <p:spPr>
          <a:xfrm>
            <a:off x="2150348" y="643992"/>
            <a:ext cx="3484014" cy="3495040"/>
          </a:xfrm>
          <a:prstGeom prst="rect">
            <a:avLst/>
          </a:prstGeom>
        </p:spPr>
      </p:pic>
      <p:pic>
        <p:nvPicPr>
          <p:cNvPr id="7" name="Content Placeholder 6" descr="A picture containing blue, colorful&#10;&#10;Description automatically generated">
            <a:extLst>
              <a:ext uri="{FF2B5EF4-FFF2-40B4-BE49-F238E27FC236}">
                <a16:creationId xmlns:a16="http://schemas.microsoft.com/office/drawing/2014/main" id="{741E224E-A54F-5AD0-9ABC-632BC1AF30FC}"/>
              </a:ext>
            </a:extLst>
          </p:cNvPr>
          <p:cNvPicPr>
            <a:picLocks noGrp="1" noChangeAspect="1"/>
          </p:cNvPicPr>
          <p:nvPr>
            <p:ph idx="1"/>
          </p:nvPr>
        </p:nvPicPr>
        <p:blipFill>
          <a:blip r:embed="rId5"/>
          <a:stretch>
            <a:fillRect/>
          </a:stretch>
        </p:blipFill>
        <p:spPr>
          <a:xfrm>
            <a:off x="6171060" y="1229392"/>
            <a:ext cx="4242437" cy="2324239"/>
          </a:xfrm>
          <a:prstGeom prst="rect">
            <a:avLst/>
          </a:prstGeom>
        </p:spPr>
      </p:pic>
    </p:spTree>
    <p:extLst>
      <p:ext uri="{BB962C8B-B14F-4D97-AF65-F5344CB8AC3E}">
        <p14:creationId xmlns:p14="http://schemas.microsoft.com/office/powerpoint/2010/main" val="15435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0" name="Straight Connector 39">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F734D01-43A0-B0C4-8F40-FEA299E447C4}"/>
              </a:ext>
            </a:extLst>
          </p:cNvPr>
          <p:cNvPicPr>
            <a:picLocks noChangeAspect="1"/>
          </p:cNvPicPr>
          <p:nvPr/>
        </p:nvPicPr>
        <p:blipFill rotWithShape="1">
          <a:blip r:embed="rId3"/>
          <a:srcRect l="2" t="19682" r="-3" b="10807"/>
          <a:stretch/>
        </p:blipFill>
        <p:spPr>
          <a:xfrm>
            <a:off x="305" y="10"/>
            <a:ext cx="12191695" cy="6355802"/>
          </a:xfrm>
          <a:prstGeom prst="rect">
            <a:avLst/>
          </a:prstGeom>
        </p:spPr>
      </p:pic>
      <p:sp>
        <p:nvSpPr>
          <p:cNvPr id="42" name="Rectangle 41">
            <a:extLst>
              <a:ext uri="{FF2B5EF4-FFF2-40B4-BE49-F238E27FC236}">
                <a16:creationId xmlns:a16="http://schemas.microsoft.com/office/drawing/2014/main" id="{2589DD98-A8BF-4C07-A77A-4E3E6F78E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9695"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9EC45-EB52-ED86-596F-96B67EB96EEF}"/>
              </a:ext>
            </a:extLst>
          </p:cNvPr>
          <p:cNvSpPr>
            <a:spLocks noGrp="1"/>
          </p:cNvSpPr>
          <p:nvPr>
            <p:ph type="title"/>
          </p:nvPr>
        </p:nvSpPr>
        <p:spPr>
          <a:xfrm>
            <a:off x="3453421" y="5073597"/>
            <a:ext cx="5279490" cy="1125622"/>
          </a:xfrm>
        </p:spPr>
        <p:txBody>
          <a:bodyPr vert="horz" lIns="91440" tIns="45720" rIns="91440" bIns="45720" rtlCol="0" anchor="ctr">
            <a:normAutofit/>
          </a:bodyPr>
          <a:lstStyle/>
          <a:p>
            <a:r>
              <a:rPr lang="en-US"/>
              <a:t>DEMO IMAGE</a:t>
            </a:r>
          </a:p>
        </p:txBody>
      </p:sp>
    </p:spTree>
    <p:extLst>
      <p:ext uri="{BB962C8B-B14F-4D97-AF65-F5344CB8AC3E}">
        <p14:creationId xmlns:p14="http://schemas.microsoft.com/office/powerpoint/2010/main" val="180724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0970-B5DB-CC54-62CF-210DD8AA62F4}"/>
              </a:ext>
            </a:extLst>
          </p:cNvPr>
          <p:cNvSpPr>
            <a:spLocks noGrp="1"/>
          </p:cNvSpPr>
          <p:nvPr>
            <p:ph type="title"/>
          </p:nvPr>
        </p:nvSpPr>
        <p:spPr/>
        <p:txBody>
          <a:bodyPr/>
          <a:lstStyle/>
          <a:p>
            <a:r>
              <a:rPr lang="en-US" b="1" dirty="0"/>
              <a:t>LOGIC OF GAME AND DIGRAPH IN GAME</a:t>
            </a:r>
            <a:endParaRPr lang="en-PK" b="1" dirty="0"/>
          </a:p>
        </p:txBody>
      </p:sp>
      <p:sp>
        <p:nvSpPr>
          <p:cNvPr id="3" name="Content Placeholder 2">
            <a:extLst>
              <a:ext uri="{FF2B5EF4-FFF2-40B4-BE49-F238E27FC236}">
                <a16:creationId xmlns:a16="http://schemas.microsoft.com/office/drawing/2014/main" id="{CB878DF4-1268-88A3-5AA7-CBDF1376F226}"/>
              </a:ext>
            </a:extLst>
          </p:cNvPr>
          <p:cNvSpPr>
            <a:spLocks noGrp="1"/>
          </p:cNvSpPr>
          <p:nvPr>
            <p:ph idx="1"/>
          </p:nvPr>
        </p:nvSpPr>
        <p:spPr/>
        <p:txBody>
          <a:bodyPr>
            <a:normAutofit/>
          </a:bodyPr>
          <a:lstStyle/>
          <a:p>
            <a:pPr algn="l"/>
            <a:r>
              <a:rPr lang="en-US" b="0" i="0" dirty="0">
                <a:solidFill>
                  <a:srgbClr val="D1D5DB"/>
                </a:solidFill>
                <a:effectLst/>
                <a:latin typeface="Söhne"/>
              </a:rPr>
              <a:t>Usage of  Digraph class in the "edu.princeton.cs.algs4" </a:t>
            </a:r>
          </a:p>
          <a:p>
            <a:pPr algn="l"/>
            <a:r>
              <a:rPr lang="en-US" b="0" i="0" dirty="0">
                <a:solidFill>
                  <a:srgbClr val="D1D5DB"/>
                </a:solidFill>
                <a:effectLst/>
                <a:latin typeface="Söhne"/>
              </a:rPr>
              <a:t>Starting game</a:t>
            </a:r>
          </a:p>
          <a:p>
            <a:pPr algn="l"/>
            <a:r>
              <a:rPr lang="en-US" b="0" i="0">
                <a:solidFill>
                  <a:srgbClr val="D1D5DB"/>
                </a:solidFill>
                <a:effectLst/>
                <a:latin typeface="Söhne"/>
              </a:rPr>
              <a:t>The </a:t>
            </a:r>
            <a:r>
              <a:rPr lang="en-US" b="0" i="0" dirty="0">
                <a:solidFill>
                  <a:srgbClr val="D1D5DB"/>
                </a:solidFill>
                <a:effectLst/>
                <a:latin typeface="Söhne"/>
              </a:rPr>
              <a:t>game ends when all players run out of fuel or reach the destination. </a:t>
            </a:r>
            <a:endParaRPr lang="en-PK" dirty="0"/>
          </a:p>
        </p:txBody>
      </p:sp>
    </p:spTree>
    <p:extLst>
      <p:ext uri="{BB962C8B-B14F-4D97-AF65-F5344CB8AC3E}">
        <p14:creationId xmlns:p14="http://schemas.microsoft.com/office/powerpoint/2010/main" val="335779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C06C91-90C3-F99A-527A-3B80DE49D296}"/>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SOURCE CODE EXPLANATION</a:t>
            </a:r>
          </a:p>
        </p:txBody>
      </p:sp>
      <p:sp>
        <p:nvSpPr>
          <p:cNvPr id="3" name="Content Placeholder 2">
            <a:extLst>
              <a:ext uri="{FF2B5EF4-FFF2-40B4-BE49-F238E27FC236}">
                <a16:creationId xmlns:a16="http://schemas.microsoft.com/office/drawing/2014/main" id="{BCC03A8A-7B5E-C0ED-37AF-8D23BF314933}"/>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gn="ctr">
              <a:buNone/>
            </a:pPr>
            <a:r>
              <a:rPr lang="en-US" sz="1600" cap="all"/>
              <a:t>LIBRARIES</a:t>
            </a:r>
          </a:p>
        </p:txBody>
      </p:sp>
      <p:grpSp>
        <p:nvGrpSpPr>
          <p:cNvPr id="16" name="Group 15">
            <a:extLst>
              <a:ext uri="{FF2B5EF4-FFF2-40B4-BE49-F238E27FC236}">
                <a16:creationId xmlns:a16="http://schemas.microsoft.com/office/drawing/2014/main" id="{0B1B16DF-418B-4A5E-BBFE-4A006EDD1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17" name="Rectangle 16">
              <a:extLst>
                <a:ext uri="{FF2B5EF4-FFF2-40B4-BE49-F238E27FC236}">
                  <a16:creationId xmlns:a16="http://schemas.microsoft.com/office/drawing/2014/main" id="{38377CF4-A46C-4719-99E3-C0411A324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92092E-35CC-4092-A571-83F513846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9B6D3C0-9195-49AA-8EB0-51F7DBE0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1963" y="812570"/>
            <a:ext cx="8337333" cy="2662923"/>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CAA5BE61-4F5C-BC63-D347-4F64C0A821B4}"/>
              </a:ext>
            </a:extLst>
          </p:cNvPr>
          <p:cNvPicPr>
            <a:picLocks noChangeAspect="1"/>
          </p:cNvPicPr>
          <p:nvPr/>
        </p:nvPicPr>
        <p:blipFill>
          <a:blip r:embed="rId4"/>
          <a:stretch>
            <a:fillRect/>
          </a:stretch>
        </p:blipFill>
        <p:spPr>
          <a:xfrm>
            <a:off x="3286447" y="963739"/>
            <a:ext cx="5607626" cy="2369223"/>
          </a:xfrm>
          <a:prstGeom prst="rect">
            <a:avLst/>
          </a:prstGeom>
        </p:spPr>
      </p:pic>
    </p:spTree>
    <p:extLst>
      <p:ext uri="{BB962C8B-B14F-4D97-AF65-F5344CB8AC3E}">
        <p14:creationId xmlns:p14="http://schemas.microsoft.com/office/powerpoint/2010/main" val="252587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D665-0FBC-751C-A2A4-DBDED6EBABED}"/>
              </a:ext>
            </a:extLst>
          </p:cNvPr>
          <p:cNvSpPr>
            <a:spLocks noGrp="1"/>
          </p:cNvSpPr>
          <p:nvPr>
            <p:ph type="title"/>
          </p:nvPr>
        </p:nvSpPr>
        <p:spPr/>
        <p:txBody>
          <a:bodyPr/>
          <a:lstStyle/>
          <a:p>
            <a:r>
              <a:rPr lang="en-US" dirty="0"/>
              <a:t>Libraries explanation</a:t>
            </a:r>
            <a:endParaRPr lang="en-PK" dirty="0"/>
          </a:p>
        </p:txBody>
      </p:sp>
      <p:sp>
        <p:nvSpPr>
          <p:cNvPr id="3" name="Content Placeholder 2">
            <a:extLst>
              <a:ext uri="{FF2B5EF4-FFF2-40B4-BE49-F238E27FC236}">
                <a16:creationId xmlns:a16="http://schemas.microsoft.com/office/drawing/2014/main" id="{915AF1FA-F2F7-A653-8327-31FE667FD39B}"/>
              </a:ext>
            </a:extLst>
          </p:cNvPr>
          <p:cNvSpPr>
            <a:spLocks noGrp="1"/>
          </p:cNvSpPr>
          <p:nvPr>
            <p:ph idx="1"/>
          </p:nvPr>
        </p:nvSpPr>
        <p:spPr/>
        <p:txBody>
          <a:bodyPr>
            <a:normAutofit/>
          </a:bodyPr>
          <a:lstStyle/>
          <a:p>
            <a:pPr algn="l"/>
            <a:r>
              <a:rPr lang="en-US" b="0" i="0" dirty="0">
                <a:solidFill>
                  <a:srgbClr val="D1D5DB"/>
                </a:solidFill>
                <a:effectLst/>
                <a:latin typeface="Söhne"/>
              </a:rPr>
              <a:t>The above code imports four classes from the "edu.princeton.cs.algs4" package which is a library of useful data structures and algorithms in Java.</a:t>
            </a:r>
          </a:p>
          <a:p>
            <a:r>
              <a:rPr lang="en-US" b="0" i="0" dirty="0">
                <a:solidFill>
                  <a:srgbClr val="D1D5DB"/>
                </a:solidFill>
                <a:effectLst/>
                <a:latin typeface="Söhne"/>
              </a:rPr>
              <a:t>“Digraph” class</a:t>
            </a:r>
          </a:p>
          <a:p>
            <a:r>
              <a:rPr lang="en-US" b="0" i="0" dirty="0">
                <a:solidFill>
                  <a:srgbClr val="D1D5DB"/>
                </a:solidFill>
                <a:effectLst/>
                <a:latin typeface="Söhne"/>
              </a:rPr>
              <a:t>"In" class </a:t>
            </a:r>
          </a:p>
          <a:p>
            <a:r>
              <a:rPr lang="en-US" b="0" i="0" dirty="0">
                <a:solidFill>
                  <a:srgbClr val="D1D5DB"/>
                </a:solidFill>
                <a:effectLst/>
                <a:latin typeface="Söhne"/>
              </a:rPr>
              <a:t>"</a:t>
            </a:r>
            <a:r>
              <a:rPr lang="en-US" b="0" i="0" dirty="0" err="1">
                <a:solidFill>
                  <a:srgbClr val="D1D5DB"/>
                </a:solidFill>
                <a:effectLst/>
                <a:latin typeface="Söhne"/>
              </a:rPr>
              <a:t>StdIn</a:t>
            </a:r>
            <a:r>
              <a:rPr lang="en-US" b="0" i="0" dirty="0">
                <a:solidFill>
                  <a:srgbClr val="D1D5DB"/>
                </a:solidFill>
                <a:effectLst/>
                <a:latin typeface="Söhne"/>
              </a:rPr>
              <a:t>" </a:t>
            </a:r>
          </a:p>
          <a:p>
            <a:r>
              <a:rPr lang="en-US" b="0" i="0" dirty="0">
                <a:solidFill>
                  <a:srgbClr val="D1D5DB"/>
                </a:solidFill>
                <a:effectLst/>
                <a:latin typeface="Söhne"/>
              </a:rPr>
              <a:t>"</a:t>
            </a:r>
            <a:r>
              <a:rPr lang="en-US" b="0" i="0" dirty="0" err="1">
                <a:solidFill>
                  <a:srgbClr val="D1D5DB"/>
                </a:solidFill>
                <a:effectLst/>
                <a:latin typeface="Söhne"/>
              </a:rPr>
              <a:t>StdOut</a:t>
            </a:r>
            <a:r>
              <a:rPr lang="en-US" b="0" i="0" dirty="0">
                <a:solidFill>
                  <a:srgbClr val="D1D5DB"/>
                </a:solidFill>
                <a:effectLst/>
                <a:latin typeface="Söhne"/>
              </a:rPr>
              <a:t>" </a:t>
            </a:r>
          </a:p>
          <a:p>
            <a:r>
              <a:rPr lang="en-US" b="0" i="0" dirty="0">
                <a:solidFill>
                  <a:srgbClr val="D1D5DB"/>
                </a:solidFill>
                <a:effectLst/>
                <a:latin typeface="Söhne"/>
              </a:rPr>
              <a:t>"</a:t>
            </a:r>
            <a:r>
              <a:rPr lang="en-US" b="0" i="0" dirty="0" err="1">
                <a:solidFill>
                  <a:srgbClr val="D1D5DB"/>
                </a:solidFill>
                <a:effectLst/>
                <a:latin typeface="Söhne"/>
              </a:rPr>
              <a:t>java.util.Random</a:t>
            </a:r>
            <a:r>
              <a:rPr lang="en-US" b="0" i="0" dirty="0">
                <a:solidFill>
                  <a:srgbClr val="D1D5DB"/>
                </a:solidFill>
                <a:effectLst/>
                <a:latin typeface="Söhne"/>
              </a:rPr>
              <a:t>" </a:t>
            </a:r>
            <a:endParaRPr lang="en-US" dirty="0"/>
          </a:p>
          <a:p>
            <a:endParaRPr lang="en-PK" dirty="0"/>
          </a:p>
        </p:txBody>
      </p:sp>
    </p:spTree>
    <p:extLst>
      <p:ext uri="{BB962C8B-B14F-4D97-AF65-F5344CB8AC3E}">
        <p14:creationId xmlns:p14="http://schemas.microsoft.com/office/powerpoint/2010/main" val="1859794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193</TotalTime>
  <Words>528</Words>
  <Application>Microsoft Office PowerPoint</Application>
  <PresentationFormat>Widescreen</PresentationFormat>
  <Paragraphs>70</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Söhne</vt:lpstr>
      <vt:lpstr>Wingdings</vt:lpstr>
      <vt:lpstr>Gallery</vt:lpstr>
      <vt:lpstr>TOY FACTORY</vt:lpstr>
      <vt:lpstr>AGENDA</vt:lpstr>
      <vt:lpstr>BASIC INTRODUCTION DIGRAPH LOGIC</vt:lpstr>
      <vt:lpstr>USage OF DIGRAPH IN JAVA</vt:lpstr>
      <vt:lpstr>PROJECT INTRO</vt:lpstr>
      <vt:lpstr>DEMO IMAGE</vt:lpstr>
      <vt:lpstr>LOGIC OF GAME AND DIGRAPH IN GAME</vt:lpstr>
      <vt:lpstr>SOURCE CODE EXPLANATION</vt:lpstr>
      <vt:lpstr>Libraries explanation</vt:lpstr>
      <vt:lpstr>Source code explanation</vt:lpstr>
      <vt:lpstr>TOY FACTORY CLASS EXPLANATION</vt:lpstr>
      <vt:lpstr>Source code explanation</vt:lpstr>
      <vt:lpstr>Play, getnumplayers, getnumtrapbonueses explanation</vt:lpstr>
      <vt:lpstr>STATISTICS OF GAME (OUTPUT)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FACTORY BOARD</dc:title>
  <dc:creator>zaryab</dc:creator>
  <cp:lastModifiedBy>Battula, Ramprasad</cp:lastModifiedBy>
  <cp:revision>2</cp:revision>
  <dcterms:created xsi:type="dcterms:W3CDTF">2023-01-25T18:55:58Z</dcterms:created>
  <dcterms:modified xsi:type="dcterms:W3CDTF">2023-01-26T05:06:54Z</dcterms:modified>
</cp:coreProperties>
</file>