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02E0-09A4-44C1-9A84-578812DC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FD9A7-E76E-4446-BFCD-73FA74D27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1190-8760-4026-90E5-985198EF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D902-DB3C-41DA-B064-4BEACD66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7AE1-99D3-4AE6-8443-74CF5417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70C3-5C61-4EBA-85AE-57025AE2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B29D-910F-4DA2-9DE4-A7956E5D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F616-A62B-4D97-B04F-E444A78E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54BE-FDEF-484D-A2D2-B94CF2B9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A4B0-87A1-435F-ABDE-D40F2FF7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AE950-D55A-45F3-BC6B-8A94929F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E4919-C062-4977-822F-D13ED8EC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844A-4C60-4F13-ADBC-60D504A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E3C3D-1C33-44C8-833E-46621A98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193E-B295-47B6-A5BF-C8BF1661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B864-6B73-4952-B4D3-A7CD10CA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6C89-6634-43CA-9C7C-C39D1ED6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FED6-D0A3-4152-97EA-CB900A1C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ABC6-3965-4E7C-8DC6-10D4216F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5E7D-73C0-4B75-ADEA-DCE1D79A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C548-2D8F-4D0C-82CB-4ED14800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0A9B9-21C8-40DC-8AEF-A0D531C0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9653-6925-47B8-90B0-E64294D0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A683-6294-4DB1-AE1D-A7796D56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4512-6FD1-48A8-B0F1-BA388461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34425-FB59-4497-8377-DE5C34EE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7A37-5D48-4A1C-8C62-FE29F6D3F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24CE-5272-44E0-99F7-23AC7D39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0027-3D41-46B1-AE65-46582D1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0BBB6-DD1F-40BC-9984-2BD62B67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332A-4F10-4CD2-936F-3782D819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9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F73C-003D-4753-A61E-2BF10704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4ED5-3379-4D47-A879-2FD0CCF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3CC16-23E7-4653-B41F-FB182BE1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C9044-F6EA-4405-A3D2-30E7ED208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8C58D-A23D-4B10-93BE-02EE70817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363D-CBB6-41E7-A7F0-0A279BD8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A0093-CD60-4704-A9D5-EC7E68EF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CA2E4-F86A-4B81-BF9D-AA87D913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27BD-10E1-4923-9F73-47211503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E83D7-E6E9-4DCE-A6DF-10F61531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7C0E4-6D7C-47F5-B09A-0B63ABF2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BD20B-2CC1-4E79-9A33-34F80870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08B62-F422-4EE7-BA30-427931FA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D575C-6F55-4CBA-99D4-0AB995FC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36F13-DFC9-4CCB-A690-10657F52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B4-61F9-4A36-8005-7CCFD524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2260-2F74-4AB0-9BB4-75246CFA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E2C99-D474-40BE-9160-1CAD061CF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749C-C255-4BB6-B95F-44723669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1EF7E-2EA5-4704-8C83-5B26DFAD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3146-0B16-4BF7-B1BD-149C391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43C7-8B03-460B-9F21-6A6F8099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EB4B0-374F-47F7-9B71-E41CC850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87A54-D430-4114-9C90-B48BA1C5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8EB77-2846-4147-8BBE-4F3129BE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F6283-6192-4057-A4DD-8E7A2406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284AD-A2EA-4FB6-888E-1775B0D3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8D457-27D5-42E7-9EF5-70F37729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E35D2-E8D3-4CFB-AE13-E44E0267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527C-CF76-4641-850F-08FB5D780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2B7D-1520-4770-8580-3A2609C537F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630A-3BEA-4D56-AC54-732D15339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D61E-11E4-476C-B446-655A83694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7658-8707-4961-B3CA-392F8341D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91D-A610-4C79-9E30-B73E6F3E1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Arbiter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CC5B0-2920-4D4A-82A1-3FA43AFA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E0B7-F931-45A3-820C-226DFCBE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Arbiter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1F96A-CF7B-42DF-95E1-0CAF93BD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0769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8 users want to access a shared resource.</a:t>
            </a:r>
          </a:p>
          <a:p>
            <a:r>
              <a:rPr lang="en-US" dirty="0"/>
              <a:t>Shared resource can be accessed by a single user at a time.</a:t>
            </a:r>
          </a:p>
          <a:p>
            <a:r>
              <a:rPr lang="en-US" dirty="0"/>
              <a:t>Therefore, an arbiter design is required to provide the grant to access the shared resource to one of the user at any instant of time.</a:t>
            </a:r>
          </a:p>
          <a:p>
            <a:r>
              <a:rPr lang="en-US" dirty="0"/>
              <a:t>Round robin arbiter is one of the simplest arbiter design.</a:t>
            </a:r>
          </a:p>
          <a:p>
            <a:r>
              <a:rPr lang="en-US" dirty="0"/>
              <a:t>In round robin arbiter each requesting user for access to shared resource is provided with grant to access the resource in cyclic manner.</a:t>
            </a:r>
          </a:p>
          <a:p>
            <a:r>
              <a:rPr lang="en-US" dirty="0"/>
              <a:t>In case a user in cycle does not have request to access the resource, next user in the cycle with valid request is provided with the grant.</a:t>
            </a:r>
          </a:p>
          <a:p>
            <a:r>
              <a:rPr lang="en-US" dirty="0"/>
              <a:t>Once the shared resource completes one task/operation or become IDLE, it acknowledges the arbiter logic for providing the grant to next user.</a:t>
            </a:r>
          </a:p>
          <a:p>
            <a:r>
              <a:rPr lang="en-US" dirty="0"/>
              <a:t>This way all users can share the common resource.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DDA25-3CDF-49F8-B91C-0D2167EF7577}"/>
              </a:ext>
            </a:extLst>
          </p:cNvPr>
          <p:cNvSpPr/>
          <p:nvPr/>
        </p:nvSpPr>
        <p:spPr>
          <a:xfrm>
            <a:off x="8867163" y="469782"/>
            <a:ext cx="1669409" cy="249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Robin </a:t>
            </a:r>
          </a:p>
          <a:p>
            <a:pPr algn="ctr"/>
            <a:r>
              <a:rPr lang="en-US" dirty="0"/>
              <a:t>Arbiter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3E4C19-5B53-4676-8282-1186E849F4BB}"/>
              </a:ext>
            </a:extLst>
          </p:cNvPr>
          <p:cNvCxnSpPr/>
          <p:nvPr/>
        </p:nvCxnSpPr>
        <p:spPr>
          <a:xfrm>
            <a:off x="7743038" y="822119"/>
            <a:ext cx="1124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414CA-44F5-46C7-8C99-78466BCD9E3A}"/>
              </a:ext>
            </a:extLst>
          </p:cNvPr>
          <p:cNvCxnSpPr/>
          <p:nvPr/>
        </p:nvCxnSpPr>
        <p:spPr>
          <a:xfrm>
            <a:off x="7743038" y="1343635"/>
            <a:ext cx="1124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223C1B-0875-46C8-8922-F9D21FF94719}"/>
              </a:ext>
            </a:extLst>
          </p:cNvPr>
          <p:cNvCxnSpPr/>
          <p:nvPr/>
        </p:nvCxnSpPr>
        <p:spPr>
          <a:xfrm>
            <a:off x="7743038" y="1839984"/>
            <a:ext cx="1124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0B93CE-B1D5-4683-AB4A-7BF7C36DE1B7}"/>
              </a:ext>
            </a:extLst>
          </p:cNvPr>
          <p:cNvCxnSpPr/>
          <p:nvPr/>
        </p:nvCxnSpPr>
        <p:spPr>
          <a:xfrm>
            <a:off x="7743038" y="2369888"/>
            <a:ext cx="1124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68DD9B-3DC0-4107-85C4-A1A6CE3ED055}"/>
              </a:ext>
            </a:extLst>
          </p:cNvPr>
          <p:cNvCxnSpPr/>
          <p:nvPr/>
        </p:nvCxnSpPr>
        <p:spPr>
          <a:xfrm>
            <a:off x="10536572" y="1016464"/>
            <a:ext cx="1124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DD97B8-5E94-4099-9539-3A254CF8A234}"/>
              </a:ext>
            </a:extLst>
          </p:cNvPr>
          <p:cNvSpPr txBox="1"/>
          <p:nvPr/>
        </p:nvSpPr>
        <p:spPr>
          <a:xfrm>
            <a:off x="7457813" y="469782"/>
            <a:ext cx="140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Request(7-0)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1EF9D-0A4B-4A85-A91C-615820C061C4}"/>
              </a:ext>
            </a:extLst>
          </p:cNvPr>
          <p:cNvSpPr txBox="1"/>
          <p:nvPr/>
        </p:nvSpPr>
        <p:spPr>
          <a:xfrm>
            <a:off x="7965345" y="985272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D7366-3D76-4D20-ADB0-85E8A82F1729}"/>
              </a:ext>
            </a:extLst>
          </p:cNvPr>
          <p:cNvSpPr txBox="1"/>
          <p:nvPr/>
        </p:nvSpPr>
        <p:spPr>
          <a:xfrm>
            <a:off x="7965345" y="1470652"/>
            <a:ext cx="67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45ECD-EA22-4CB4-808F-94430F1E7381}"/>
              </a:ext>
            </a:extLst>
          </p:cNvPr>
          <p:cNvSpPr txBox="1"/>
          <p:nvPr/>
        </p:nvSpPr>
        <p:spPr>
          <a:xfrm>
            <a:off x="7860485" y="2024650"/>
            <a:ext cx="78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3529DF-9F96-4A1E-AFFF-724DE47BC59C}"/>
              </a:ext>
            </a:extLst>
          </p:cNvPr>
          <p:cNvSpPr txBox="1"/>
          <p:nvPr/>
        </p:nvSpPr>
        <p:spPr>
          <a:xfrm>
            <a:off x="10536572" y="634657"/>
            <a:ext cx="12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Grant (7-0)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10A834-18E1-42C3-B0F5-ECD5EC68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24432"/>
              </p:ext>
            </p:extLst>
          </p:nvPr>
        </p:nvGraphicFramePr>
        <p:xfrm>
          <a:off x="8254764" y="3348493"/>
          <a:ext cx="329780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77">
                  <a:extLst>
                    <a:ext uri="{9D8B030D-6E8A-4147-A177-3AD203B41FA5}">
                      <a16:colId xmlns:a16="http://schemas.microsoft.com/office/drawing/2014/main" val="2918088400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2766362391"/>
                    </a:ext>
                  </a:extLst>
                </a:gridCol>
                <a:gridCol w="1427056">
                  <a:extLst>
                    <a:ext uri="{9D8B030D-6E8A-4147-A177-3AD203B41FA5}">
                      <a16:colId xmlns:a16="http://schemas.microsoft.com/office/drawing/2014/main" val="970361952"/>
                    </a:ext>
                  </a:extLst>
                </a:gridCol>
              </a:tblGrid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94760"/>
                  </a:ext>
                </a:extLst>
              </a:tr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34389"/>
                  </a:ext>
                </a:extLst>
              </a:tr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90944"/>
                  </a:ext>
                </a:extLst>
              </a:tr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14142"/>
                  </a:ext>
                </a:extLst>
              </a:tr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80416"/>
                  </a:ext>
                </a:extLst>
              </a:tr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50611"/>
                  </a:ext>
                </a:extLst>
              </a:tr>
              <a:tr h="2289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70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7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AA03-8D62-4752-8702-EBA083A1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503"/>
            <a:ext cx="5361265" cy="5950460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library </a:t>
            </a:r>
            <a:r>
              <a:rPr lang="en-US" dirty="0" err="1"/>
              <a:t>ieee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use ieee.std_logic_1164.all;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use </a:t>
            </a:r>
            <a:r>
              <a:rPr lang="en-US" dirty="0" err="1"/>
              <a:t>ieee.numeric_std.all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entity </a:t>
            </a:r>
            <a:r>
              <a:rPr lang="en-US" dirty="0" err="1"/>
              <a:t>rrarbiter</a:t>
            </a:r>
            <a:r>
              <a:rPr lang="en-US" dirty="0"/>
              <a:t>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generic ( CNT : integer := 7 );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port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</a:t>
            </a:r>
            <a:r>
              <a:rPr lang="en-US" dirty="0" err="1"/>
              <a:t>clk</a:t>
            </a:r>
            <a:r>
              <a:rPr lang="en-US" dirty="0"/>
              <a:t>   : in   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</a:t>
            </a:r>
            <a:r>
              <a:rPr lang="en-US" dirty="0" err="1"/>
              <a:t>rst_n</a:t>
            </a:r>
            <a:r>
              <a:rPr lang="en-US" dirty="0"/>
              <a:t> : in   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req   : in   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ack   : in   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grant : out   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end;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architecture </a:t>
            </a:r>
            <a:r>
              <a:rPr lang="en-US" dirty="0" err="1"/>
              <a:t>rrarbiter</a:t>
            </a:r>
            <a:r>
              <a:rPr lang="en-US" dirty="0"/>
              <a:t> of </a:t>
            </a:r>
            <a:r>
              <a:rPr lang="en-US" dirty="0" err="1"/>
              <a:t>rrarbiter</a:t>
            </a:r>
            <a:r>
              <a:rPr lang="en-US" dirty="0"/>
              <a:t>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signal </a:t>
            </a:r>
            <a:r>
              <a:rPr lang="en-US" dirty="0" err="1"/>
              <a:t>grant_q</a:t>
            </a:r>
            <a:r>
              <a:rPr lang="en-US" dirty="0"/>
              <a:t>  :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signal </a:t>
            </a:r>
            <a:r>
              <a:rPr lang="en-US" dirty="0" err="1"/>
              <a:t>pre_req</a:t>
            </a:r>
            <a:r>
              <a:rPr lang="en-US" dirty="0"/>
              <a:t>  :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signal </a:t>
            </a:r>
            <a:r>
              <a:rPr lang="en-US" dirty="0" err="1"/>
              <a:t>sel_gnt</a:t>
            </a:r>
            <a:r>
              <a:rPr lang="en-US" dirty="0"/>
              <a:t>  :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signal </a:t>
            </a:r>
            <a:r>
              <a:rPr lang="en-US" dirty="0" err="1"/>
              <a:t>isol_lsb</a:t>
            </a:r>
            <a:r>
              <a:rPr lang="en-US" dirty="0"/>
              <a:t> :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signal </a:t>
            </a:r>
            <a:r>
              <a:rPr lang="en-US" dirty="0" err="1"/>
              <a:t>mask_pre</a:t>
            </a:r>
            <a:r>
              <a:rPr lang="en-US" dirty="0"/>
              <a:t> :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signal win      : </a:t>
            </a:r>
            <a:r>
              <a:rPr lang="en-US" dirty="0" err="1"/>
              <a:t>std_logic_vector</a:t>
            </a:r>
            <a:r>
              <a:rPr lang="en-US" dirty="0"/>
              <a:t>(CNT-1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grant    &lt;= </a:t>
            </a:r>
            <a:r>
              <a:rPr lang="en-US" dirty="0" err="1"/>
              <a:t>grant_q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</a:t>
            </a:r>
            <a:r>
              <a:rPr lang="en-US" dirty="0" err="1"/>
              <a:t>mask_pre</a:t>
            </a:r>
            <a:r>
              <a:rPr lang="en-US" dirty="0"/>
              <a:t> &lt;=      req and not (</a:t>
            </a:r>
            <a:r>
              <a:rPr lang="en-US" dirty="0" err="1"/>
              <a:t>std_logic_vector</a:t>
            </a:r>
            <a:r>
              <a:rPr lang="en-US" dirty="0"/>
              <a:t>(unsigned(</a:t>
            </a:r>
            <a:r>
              <a:rPr lang="en-US" dirty="0" err="1"/>
              <a:t>pre_req</a:t>
            </a:r>
            <a:r>
              <a:rPr lang="en-US" dirty="0"/>
              <a:t>) - 1) or </a:t>
            </a:r>
            <a:r>
              <a:rPr lang="en-US" dirty="0" err="1"/>
              <a:t>pre_req</a:t>
            </a:r>
            <a:r>
              <a:rPr lang="en-US" dirty="0"/>
              <a:t>); -- Mask off previous winners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</a:t>
            </a:r>
            <a:r>
              <a:rPr lang="en-US" dirty="0" err="1"/>
              <a:t>sel_gnt</a:t>
            </a:r>
            <a:r>
              <a:rPr lang="en-US" dirty="0"/>
              <a:t>  &lt;= </a:t>
            </a:r>
            <a:r>
              <a:rPr lang="en-US" dirty="0" err="1"/>
              <a:t>mask_pre</a:t>
            </a:r>
            <a:r>
              <a:rPr lang="en-US" dirty="0"/>
              <a:t> and      </a:t>
            </a:r>
            <a:r>
              <a:rPr lang="en-US" dirty="0" err="1"/>
              <a:t>std_logic_vector</a:t>
            </a:r>
            <a:r>
              <a:rPr lang="en-US" dirty="0"/>
              <a:t>(unsigned(not(</a:t>
            </a:r>
            <a:r>
              <a:rPr lang="en-US" dirty="0" err="1"/>
              <a:t>mask_pre</a:t>
            </a:r>
            <a:r>
              <a:rPr lang="en-US" dirty="0"/>
              <a:t>)) + 1);       -- Select new winner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</a:t>
            </a:r>
            <a:r>
              <a:rPr lang="en-US" dirty="0" err="1"/>
              <a:t>isol_lsb</a:t>
            </a:r>
            <a:r>
              <a:rPr lang="en-US" dirty="0"/>
              <a:t> &lt;=      req and      </a:t>
            </a:r>
            <a:r>
              <a:rPr lang="en-US" dirty="0" err="1"/>
              <a:t>std_logic_vector</a:t>
            </a:r>
            <a:r>
              <a:rPr lang="en-US" dirty="0"/>
              <a:t>(unsigned(not(req)) + 1);            -- Isolate least significant set bit.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win      &lt;= </a:t>
            </a:r>
            <a:r>
              <a:rPr lang="en-US" dirty="0" err="1"/>
              <a:t>sel_gnt</a:t>
            </a:r>
            <a:r>
              <a:rPr lang="en-US" dirty="0"/>
              <a:t> when </a:t>
            </a:r>
            <a:r>
              <a:rPr lang="en-US" dirty="0" err="1"/>
              <a:t>mask_pre</a:t>
            </a:r>
            <a:r>
              <a:rPr lang="en-US" dirty="0"/>
              <a:t> /= (CNT-1 </a:t>
            </a:r>
            <a:r>
              <a:rPr lang="en-US" dirty="0" err="1"/>
              <a:t>downto</a:t>
            </a:r>
            <a:r>
              <a:rPr lang="en-US" dirty="0"/>
              <a:t> 0 =&gt; '0') else </a:t>
            </a:r>
            <a:r>
              <a:rPr lang="en-US" dirty="0" err="1"/>
              <a:t>isol_lsb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process (</a:t>
            </a:r>
            <a:r>
              <a:rPr lang="en-US" dirty="0" err="1"/>
              <a:t>clk</a:t>
            </a:r>
            <a:r>
              <a:rPr lang="en-US" dirty="0"/>
              <a:t>, </a:t>
            </a:r>
            <a:r>
              <a:rPr lang="en-US" dirty="0" err="1"/>
              <a:t>rst_n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 if </a:t>
            </a:r>
            <a:r>
              <a:rPr lang="en-US" dirty="0" err="1"/>
              <a:t>rst_n</a:t>
            </a:r>
            <a:r>
              <a:rPr lang="en-US" dirty="0"/>
              <a:t> = '0'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 </a:t>
            </a:r>
            <a:r>
              <a:rPr lang="en-US" dirty="0" err="1"/>
              <a:t>pre_req</a:t>
            </a:r>
            <a:r>
              <a:rPr lang="en-US" dirty="0"/>
              <a:t> &lt;= (others =&gt; '0');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 </a:t>
            </a:r>
            <a:r>
              <a:rPr lang="en-US" dirty="0" err="1"/>
              <a:t>grant_q</a:t>
            </a:r>
            <a:r>
              <a:rPr lang="en-US" dirty="0"/>
              <a:t> &lt;= (others =&gt; '0’);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 </a:t>
            </a:r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rising_edge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 </a:t>
            </a:r>
            <a:r>
              <a:rPr lang="en-US" dirty="0" err="1"/>
              <a:t>grant_q</a:t>
            </a:r>
            <a:r>
              <a:rPr lang="en-US" dirty="0"/>
              <a:t> &lt;= </a:t>
            </a:r>
            <a:r>
              <a:rPr lang="en-US" dirty="0" err="1"/>
              <a:t>grant_q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 </a:t>
            </a:r>
            <a:r>
              <a:rPr lang="en-US" dirty="0" err="1"/>
              <a:t>pre_req</a:t>
            </a:r>
            <a:r>
              <a:rPr lang="en-US" dirty="0"/>
              <a:t> &lt;= </a:t>
            </a:r>
            <a:r>
              <a:rPr lang="en-US" dirty="0" err="1"/>
              <a:t>pre_req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 if </a:t>
            </a:r>
            <a:r>
              <a:rPr lang="en-US" dirty="0" err="1"/>
              <a:t>grant_q</a:t>
            </a:r>
            <a:r>
              <a:rPr lang="en-US" dirty="0"/>
              <a:t> = (CNT-1 </a:t>
            </a:r>
            <a:r>
              <a:rPr lang="en-US" dirty="0" err="1"/>
              <a:t>downto</a:t>
            </a:r>
            <a:r>
              <a:rPr lang="en-US" dirty="0"/>
              <a:t> 0 =&gt; '0') or ack = '1' then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	 if win /= (CNT-1 </a:t>
            </a:r>
            <a:r>
              <a:rPr lang="en-US" dirty="0" err="1"/>
              <a:t>downto</a:t>
            </a:r>
            <a:r>
              <a:rPr lang="en-US" dirty="0"/>
              <a:t> 0 =&gt; '0')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				</a:t>
            </a:r>
            <a:r>
              <a:rPr lang="en-US" dirty="0" err="1"/>
              <a:t>pre_req</a:t>
            </a:r>
            <a:r>
              <a:rPr lang="en-US" dirty="0"/>
              <a:t> &lt;= win;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		 end if;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			</a:t>
            </a:r>
            <a:r>
              <a:rPr lang="en-US" dirty="0" err="1"/>
              <a:t>grant_q</a:t>
            </a:r>
            <a:r>
              <a:rPr lang="en-US" dirty="0"/>
              <a:t> &lt;= win;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		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	 end 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end process;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   end </a:t>
            </a:r>
            <a:r>
              <a:rPr lang="en-US" dirty="0" err="1"/>
              <a:t>rrarbiter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6DBC3-EE99-40DC-BAB9-3A8C75E6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96" y="1882433"/>
            <a:ext cx="5125805" cy="2638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C87F2C-CCAE-41C1-99EF-5B8B45572A0A}"/>
              </a:ext>
            </a:extLst>
          </p:cNvPr>
          <p:cNvSpPr/>
          <p:nvPr/>
        </p:nvSpPr>
        <p:spPr>
          <a:xfrm>
            <a:off x="7910818" y="1619075"/>
            <a:ext cx="1946246" cy="114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0C41A39-3A93-4A39-8E9E-25D94C6E0BA4}"/>
              </a:ext>
            </a:extLst>
          </p:cNvPr>
          <p:cNvSpPr/>
          <p:nvPr/>
        </p:nvSpPr>
        <p:spPr>
          <a:xfrm>
            <a:off x="7835317" y="2105637"/>
            <a:ext cx="2021747" cy="536683"/>
          </a:xfrm>
          <a:custGeom>
            <a:avLst/>
            <a:gdLst>
              <a:gd name="connsiteX0" fmla="*/ 0 w 2021747"/>
              <a:gd name="connsiteY0" fmla="*/ 0 h 536683"/>
              <a:gd name="connsiteX1" fmla="*/ 1249960 w 2021747"/>
              <a:gd name="connsiteY1" fmla="*/ 478172 h 536683"/>
              <a:gd name="connsiteX2" fmla="*/ 2021747 w 2021747"/>
              <a:gd name="connsiteY2" fmla="*/ 511728 h 53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747" h="536683">
                <a:moveTo>
                  <a:pt x="0" y="0"/>
                </a:moveTo>
                <a:cubicBezTo>
                  <a:pt x="456501" y="196442"/>
                  <a:pt x="913002" y="392884"/>
                  <a:pt x="1249960" y="478172"/>
                </a:cubicBezTo>
                <a:cubicBezTo>
                  <a:pt x="1586918" y="563460"/>
                  <a:pt x="1804332" y="537594"/>
                  <a:pt x="2021747" y="51172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Office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Arbiter</vt:lpstr>
      <vt:lpstr>Round Robin Arbiter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Arbiter</dc:title>
  <dc:creator>Ani</dc:creator>
  <cp:lastModifiedBy>Ani</cp:lastModifiedBy>
  <cp:revision>5</cp:revision>
  <dcterms:created xsi:type="dcterms:W3CDTF">2019-04-02T12:32:48Z</dcterms:created>
  <dcterms:modified xsi:type="dcterms:W3CDTF">2019-04-02T13:04:39Z</dcterms:modified>
</cp:coreProperties>
</file>