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3"/>
    <p:restoredTop sz="94595"/>
  </p:normalViewPr>
  <p:slideViewPr>
    <p:cSldViewPr snapToGrid="0" snapToObjects="1">
      <p:cViewPr>
        <p:scale>
          <a:sx n="75" d="100"/>
          <a:sy n="75" d="100"/>
        </p:scale>
        <p:origin x="50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732C-A491-D04F-B499-CBB7801B765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81276" y="2398099"/>
            <a:ext cx="1886508" cy="2237696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Your</a:t>
            </a:r>
            <a:endParaRPr lang="en-US" dirty="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ntegration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46" y="2663925"/>
            <a:ext cx="1311964" cy="131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17" y="3063640"/>
            <a:ext cx="877824" cy="91224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6508" y="1497819"/>
            <a:ext cx="4626370" cy="403829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AWS Region</a:t>
            </a:r>
            <a:endParaRPr lang="en-US" dirty="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89" y="1005840"/>
            <a:ext cx="997919" cy="6514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484904" y="1497781"/>
            <a:ext cx="4038332" cy="40383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/>
          <p:cNvCxnSpPr>
            <a:stCxn id="9" idx="3"/>
          </p:cNvCxnSpPr>
          <p:nvPr/>
        </p:nvCxnSpPr>
        <p:spPr>
          <a:xfrm flipV="1">
            <a:off x="3555720" y="3516948"/>
            <a:ext cx="929897" cy="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18" idx="1"/>
          </p:cNvCxnSpPr>
          <p:nvPr/>
        </p:nvCxnSpPr>
        <p:spPr>
          <a:xfrm flipV="1">
            <a:off x="5363441" y="3516947"/>
            <a:ext cx="2121463" cy="2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3" y="3063640"/>
            <a:ext cx="685800" cy="91440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1" idx="3"/>
            <a:endCxn id="9" idx="1"/>
          </p:cNvCxnSpPr>
          <p:nvPr/>
        </p:nvCxnSpPr>
        <p:spPr>
          <a:xfrm flipV="1">
            <a:off x="1218033" y="3516966"/>
            <a:ext cx="646156" cy="38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27152" y="4175348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mazon Ember" charset="0"/>
                <a:ea typeface="Amazon Ember" charset="0"/>
                <a:cs typeface="Amazon Ember" charset="0"/>
              </a:rPr>
              <a:t>Amazon Connect</a:t>
            </a:r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89" y="2866377"/>
            <a:ext cx="1691531" cy="13011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20576" y="3970274"/>
            <a:ext cx="200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zon Ember" charset="0"/>
                <a:ea typeface="Amazon Ember" charset="0"/>
                <a:cs typeface="Amazon Ember" charset="0"/>
              </a:rPr>
              <a:t>Handler Name</a:t>
            </a:r>
            <a:r>
              <a:rPr lang="en-US" sz="1400" dirty="0" smtClean="0">
                <a:latin typeface="Amazon Ember" charset="0"/>
                <a:ea typeface="Amazon Ember" charset="0"/>
                <a:cs typeface="Amazon Ember" charset="0"/>
              </a:rPr>
              <a:t/>
            </a:r>
            <a:br>
              <a:rPr lang="en-US" sz="1400" dirty="0" smtClean="0"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1400" dirty="0" smtClean="0">
                <a:latin typeface="Amazon Ember" charset="0"/>
                <a:ea typeface="Amazon Ember" charset="0"/>
                <a:cs typeface="Amazon Ember" charset="0"/>
              </a:rPr>
              <a:t>Lambda function</a:t>
            </a:r>
            <a:endParaRPr lang="en-US" sz="1400" dirty="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31" y="3065436"/>
            <a:ext cx="731520" cy="9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4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Yeras</dc:creator>
  <cp:lastModifiedBy>Jay Yeras</cp:lastModifiedBy>
  <cp:revision>12</cp:revision>
  <dcterms:created xsi:type="dcterms:W3CDTF">2017-11-01T15:03:19Z</dcterms:created>
  <dcterms:modified xsi:type="dcterms:W3CDTF">2017-11-13T18:15:43Z</dcterms:modified>
</cp:coreProperties>
</file>