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9"/>
    <p:restoredTop sz="94595"/>
  </p:normalViewPr>
  <p:slideViewPr>
    <p:cSldViewPr snapToGrid="0" snapToObjects="1">
      <p:cViewPr varScale="1">
        <p:scale>
          <a:sx n="107" d="100"/>
          <a:sy n="107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0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2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4/20/18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9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732C-A491-D04F-B499-CBB7801B765A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3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7732C-A491-D04F-B499-CBB7801B765A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A324C-D20D-3142-9F73-AC401EE3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6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2661771" y="1092426"/>
            <a:ext cx="9145916" cy="5072288"/>
          </a:xfrm>
          <a:prstGeom prst="roundRect">
            <a:avLst>
              <a:gd name="adj" fmla="val 9818"/>
            </a:avLst>
          </a:prstGeom>
          <a:solidFill>
            <a:schemeClr val="accent2">
              <a:alpha val="25000"/>
            </a:scheme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Streaming Integration</a:t>
            </a:r>
          </a:p>
        </p:txBody>
      </p:sp>
      <p:cxnSp>
        <p:nvCxnSpPr>
          <p:cNvPr id="25" name="Straight Arrow Connector 24"/>
          <p:cNvCxnSpPr>
            <a:endCxn id="26" idx="1"/>
          </p:cNvCxnSpPr>
          <p:nvPr/>
        </p:nvCxnSpPr>
        <p:spPr>
          <a:xfrm flipV="1">
            <a:off x="2312442" y="3358937"/>
            <a:ext cx="655448" cy="12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7" idx="1"/>
          </p:cNvCxnSpPr>
          <p:nvPr/>
        </p:nvCxnSpPr>
        <p:spPr>
          <a:xfrm>
            <a:off x="5980105" y="2162666"/>
            <a:ext cx="70107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150330" y="2902812"/>
            <a:ext cx="1556404" cy="1741974"/>
            <a:chOff x="4150330" y="2902812"/>
            <a:chExt cx="1556404" cy="17419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314" y="2902812"/>
              <a:ext cx="877824" cy="912249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4150330" y="3813789"/>
              <a:ext cx="15564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mazon Ember" charset="0"/>
                  <a:ea typeface="Amazon Ember" charset="0"/>
                  <a:cs typeface="Amazon Ember" charset="0"/>
                </a:rPr>
                <a:t>CTR processor</a:t>
              </a:r>
            </a:p>
            <a:p>
              <a:pPr algn="ctr"/>
              <a:r>
                <a:rPr lang="en-US" sz="1600" dirty="0">
                  <a:latin typeface="Amazon Ember" charset="0"/>
                  <a:ea typeface="Amazon Ember" charset="0"/>
                  <a:cs typeface="Amazon Ember" charset="0"/>
                </a:rPr>
                <a:t>Lambda function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890" y="2900467"/>
            <a:ext cx="868680" cy="91694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3836570" y="3357665"/>
            <a:ext cx="655448" cy="12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9" idx="1"/>
          </p:cNvCxnSpPr>
          <p:nvPr/>
        </p:nvCxnSpPr>
        <p:spPr>
          <a:xfrm>
            <a:off x="5980105" y="4702279"/>
            <a:ext cx="741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84727" y="3818892"/>
            <a:ext cx="2444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Kinesis </a:t>
            </a:r>
          </a:p>
          <a:p>
            <a:pPr algn="ctr"/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stream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6291375" y="1704195"/>
            <a:ext cx="1645712" cy="1747843"/>
            <a:chOff x="6858838" y="2233732"/>
            <a:chExt cx="1645712" cy="1747843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640" y="2233732"/>
              <a:ext cx="868680" cy="916942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6858838" y="3150578"/>
              <a:ext cx="1645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mazon Ember" charset="0"/>
                  <a:ea typeface="Amazon Ember" charset="0"/>
                  <a:cs typeface="Amazon Ember" charset="0"/>
                </a:rPr>
                <a:t>CTR</a:t>
              </a:r>
            </a:p>
            <a:p>
              <a:pPr algn="ctr"/>
              <a:r>
                <a:rPr lang="en-US" sz="1600" dirty="0">
                  <a:latin typeface="Amazon Ember" charset="0"/>
                  <a:ea typeface="Amazon Ember" charset="0"/>
                  <a:cs typeface="Amazon Ember" charset="0"/>
                </a:rPr>
                <a:t>Kinesis Firehose</a:t>
              </a:r>
            </a:p>
            <a:p>
              <a:pPr algn="ctr"/>
              <a:r>
                <a:rPr lang="en-US" sz="1600" dirty="0">
                  <a:latin typeface="Amazon Ember" charset="0"/>
                  <a:ea typeface="Amazon Ember" charset="0"/>
                  <a:cs typeface="Amazon Ember" charset="0"/>
                </a:rPr>
                <a:t>delivery stream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291375" y="4243808"/>
            <a:ext cx="1684716" cy="1745310"/>
            <a:chOff x="6815360" y="3836407"/>
            <a:chExt cx="1684716" cy="174531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718" y="3836407"/>
              <a:ext cx="868680" cy="916942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815360" y="4750720"/>
              <a:ext cx="16847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mazon Ember" charset="0"/>
                  <a:ea typeface="Amazon Ember" charset="0"/>
                  <a:cs typeface="Amazon Ember" charset="0"/>
                </a:rPr>
                <a:t>CTR attributes</a:t>
              </a:r>
            </a:p>
            <a:p>
              <a:pPr algn="ctr"/>
              <a:r>
                <a:rPr lang="en-US" sz="1600" dirty="0">
                  <a:latin typeface="Amazon Ember" charset="0"/>
                  <a:ea typeface="Amazon Ember" charset="0"/>
                  <a:cs typeface="Amazon Ember" charset="0"/>
                </a:rPr>
                <a:t>Kinesis Firehose</a:t>
              </a:r>
            </a:p>
            <a:p>
              <a:pPr algn="ctr"/>
              <a:r>
                <a:rPr lang="en-US" sz="1600" dirty="0">
                  <a:latin typeface="Amazon Ember" charset="0"/>
                  <a:ea typeface="Amazon Ember" charset="0"/>
                  <a:cs typeface="Amazon Ember" charset="0"/>
                </a:rPr>
                <a:t>delivery stream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359510" y="2756926"/>
            <a:ext cx="1968452" cy="1253703"/>
            <a:chOff x="9714709" y="2902093"/>
            <a:chExt cx="1968452" cy="125370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2883" y="2902093"/>
              <a:ext cx="832104" cy="915314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9714709" y="3786464"/>
              <a:ext cx="1968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mazon Ember" charset="0"/>
                  <a:ea typeface="Amazon Ember" charset="0"/>
                  <a:cs typeface="Amazon Ember" charset="0"/>
                </a:rPr>
                <a:t>Amazon Redshift</a:t>
              </a:r>
            </a:p>
          </p:txBody>
        </p:sp>
      </p:grpSp>
      <p:cxnSp>
        <p:nvCxnSpPr>
          <p:cNvPr id="51" name="Straight Arrow Connector 50"/>
          <p:cNvCxnSpPr>
            <a:endCxn id="63" idx="1"/>
          </p:cNvCxnSpPr>
          <p:nvPr/>
        </p:nvCxnSpPr>
        <p:spPr>
          <a:xfrm>
            <a:off x="8249157" y="3332089"/>
            <a:ext cx="1044155" cy="36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8856" y="3987617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Amazon Connect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3" y="2724958"/>
            <a:ext cx="1691531" cy="1301178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357809" y="695738"/>
            <a:ext cx="11628782" cy="60032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TextBox 33"/>
          <p:cNvSpPr txBox="1">
            <a:spLocks noChangeArrowheads="1"/>
          </p:cNvSpPr>
          <p:nvPr/>
        </p:nvSpPr>
        <p:spPr bwMode="auto">
          <a:xfrm>
            <a:off x="1149968" y="6294263"/>
            <a:ext cx="100444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AWS Region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99983" y="2162666"/>
            <a:ext cx="0" cy="25396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6" idx="3"/>
          </p:cNvCxnSpPr>
          <p:nvPr/>
        </p:nvCxnSpPr>
        <p:spPr>
          <a:xfrm flipH="1">
            <a:off x="5373138" y="3358937"/>
            <a:ext cx="6343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549857" y="2151130"/>
            <a:ext cx="6993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590413" y="4690632"/>
            <a:ext cx="658744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228479" y="2151129"/>
            <a:ext cx="0" cy="25511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21"/>
          <p:cNvGrpSpPr>
            <a:grpSpLocks/>
          </p:cNvGrpSpPr>
          <p:nvPr/>
        </p:nvGrpSpPr>
        <p:grpSpPr bwMode="auto">
          <a:xfrm>
            <a:off x="9293312" y="2338489"/>
            <a:ext cx="2134016" cy="1994534"/>
            <a:chOff x="545458" y="4783771"/>
            <a:chExt cx="2293787" cy="1733798"/>
          </a:xfrm>
        </p:grpSpPr>
        <p:sp>
          <p:nvSpPr>
            <p:cNvPr id="62" name="Rounded Rectangle 61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64" name="TextBox 34"/>
          <p:cNvSpPr txBox="1">
            <a:spLocks noChangeArrowheads="1"/>
          </p:cNvSpPr>
          <p:nvPr/>
        </p:nvSpPr>
        <p:spPr bwMode="auto">
          <a:xfrm>
            <a:off x="9359510" y="4002980"/>
            <a:ext cx="19684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428333" y="3553867"/>
            <a:ext cx="1556404" cy="584775"/>
          </a:xfrm>
          <a:prstGeom prst="rect">
            <a:avLst/>
          </a:prstGeom>
          <a:solidFill>
            <a:srgbClr val="FAE0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intermediary S3 bucket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19" y="258225"/>
            <a:ext cx="997919" cy="651420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9016493" y="2080238"/>
            <a:ext cx="2633882" cy="260525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TextBox 35"/>
          <p:cNvSpPr txBox="1">
            <a:spLocks noChangeArrowheads="1"/>
          </p:cNvSpPr>
          <p:nvPr/>
        </p:nvSpPr>
        <p:spPr bwMode="auto">
          <a:xfrm>
            <a:off x="9288915" y="4363134"/>
            <a:ext cx="2089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mazon Ember" charset="0"/>
                <a:ea typeface="Amazon Ember" charset="0"/>
                <a:cs typeface="Amazon Ember" charset="0"/>
              </a:rPr>
              <a:t>virtual private cloud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61" y="1817814"/>
            <a:ext cx="599170" cy="3911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077441" y="3172078"/>
            <a:ext cx="305748" cy="307738"/>
          </a:xfrm>
          <a:prstGeom prst="rect">
            <a:avLst/>
          </a:prstGeom>
          <a:solidFill>
            <a:srgbClr val="FAE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091" y="3080764"/>
            <a:ext cx="503140" cy="52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4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34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Yeras</dc:creator>
  <cp:lastModifiedBy>Jay Yeras</cp:lastModifiedBy>
  <cp:revision>21</cp:revision>
  <dcterms:created xsi:type="dcterms:W3CDTF">2017-11-01T15:03:19Z</dcterms:created>
  <dcterms:modified xsi:type="dcterms:W3CDTF">2018-04-20T17:09:24Z</dcterms:modified>
</cp:coreProperties>
</file>