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D5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43764" y="289869"/>
            <a:ext cx="9374132" cy="6496390"/>
            <a:chOff x="1845763" y="286838"/>
            <a:chExt cx="8702831" cy="6073442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19"/>
              <a:ext cx="7262816" cy="4866351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6151" y="645884"/>
              <a:ext cx="3131549" cy="5538603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45883"/>
              <a:ext cx="3131549" cy="5538604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8"/>
              <a:ext cx="8676930" cy="59280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76874" y="6115702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63" y="286838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776286" y="1391274"/>
              <a:ext cx="2589798" cy="1917181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575416"/>
              <a:ext cx="2589798" cy="196667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1904" y="1392178"/>
              <a:ext cx="2589798" cy="1914904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51659" y="3575416"/>
              <a:ext cx="2589798" cy="1966669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86" y="653132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947544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949226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2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0233" y="1208571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2" y="989631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48202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3648202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52443"/>
            <a:ext cx="215900" cy="2413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1352443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886175" y="5921084"/>
            <a:ext cx="2602462" cy="329184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10.0.0.0/16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91" y="3207965"/>
            <a:ext cx="537318" cy="63806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225690" y="3885046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53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51" y="1624756"/>
            <a:ext cx="521367" cy="6256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167392" y="227561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37609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8209"/>
            <a:ext cx="514350" cy="533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4258209"/>
            <a:ext cx="514350" cy="5334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7" y="4258209"/>
            <a:ext cx="514350" cy="533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4258209"/>
            <a:ext cx="514350" cy="5334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711894" y="3092029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3000" y="3092029"/>
            <a:ext cx="114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10.0.144.0/20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74473" y="5488269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68613" y="5488269"/>
            <a:ext cx="1236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10.0.32.0/19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159147" y="1413159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3846" y="1399234"/>
            <a:ext cx="186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32877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9183" y="1939599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2753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913" y="1939599"/>
            <a:ext cx="639765" cy="6705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6526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5977363" y="1483384"/>
            <a:ext cx="0" cy="1779769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86978" y="26055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211399" y="1484526"/>
            <a:ext cx="0" cy="1778627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7" y="2062824"/>
            <a:ext cx="462915" cy="48006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4304706" y="1955506"/>
            <a:ext cx="3462572" cy="998819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22225">
            <a:solidFill>
              <a:schemeClr val="accent6">
                <a:lumMod val="75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1672" y="26055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65659" y="2755503"/>
            <a:ext cx="1476970" cy="1907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group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53" y="3263153"/>
            <a:ext cx="543639" cy="564958"/>
          </a:xfrm>
          <a:prstGeom prst="rect">
            <a:avLst/>
          </a:prstGeom>
        </p:spPr>
      </p:pic>
      <p:cxnSp>
        <p:nvCxnSpPr>
          <p:cNvPr id="93" name="Elbow Connector 138"/>
          <p:cNvCxnSpPr/>
          <p:nvPr/>
        </p:nvCxnSpPr>
        <p:spPr>
          <a:xfrm>
            <a:off x="6401808" y="3482424"/>
            <a:ext cx="1102397" cy="30420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 flipH="1">
            <a:off x="4647787" y="3482423"/>
            <a:ext cx="1161288" cy="30175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12137" y="3859245"/>
            <a:ext cx="865690" cy="400110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Load Balancing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60056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49620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81697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4" y="2062824"/>
            <a:ext cx="462915" cy="4800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65" y="1784887"/>
            <a:ext cx="377190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Amazon Web Services</dc:creator>
  <cp:keywords>2018-v1 (January 2018)</cp:keywords>
  <cp:lastModifiedBy>Selamoglu, Handan</cp:lastModifiedBy>
  <cp:revision>41</cp:revision>
  <dcterms:created xsi:type="dcterms:W3CDTF">2016-09-13T03:23:16Z</dcterms:created>
  <dcterms:modified xsi:type="dcterms:W3CDTF">2017-12-29T18:39:38Z</dcterms:modified>
</cp:coreProperties>
</file>