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FB8D-7CDF-4EDC-BAFE-0D0C5276E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4C508-3CD0-417F-9C50-A690D599E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2AFA7-42E3-4EA5-A478-881FAAF7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B721-1A0C-4457-9BF3-37827E300D6C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20BF8-92E0-48D1-AA5D-C17635CC2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A7769-E0E3-4894-872A-FC3537FB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C4EB-0985-4549-815D-4727FF50E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36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9208-842C-4B94-AAF3-68291230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121DA-EF5D-4DFC-854D-B557B7A53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10C44-AB51-42CC-8BEA-6F4F9569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B721-1A0C-4457-9BF3-37827E300D6C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BAD3B-DFC0-4713-BCBB-C16C191B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D1AEA-432D-49E3-95F6-BF9A7694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C4EB-0985-4549-815D-4727FF50E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7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09BACC-E959-4D03-B354-B6B9AAE08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877F9-D8EC-4556-AAA5-534B943D7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FABA9-2B8A-450F-A9C1-51693BCF4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B721-1A0C-4457-9BF3-37827E300D6C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6D5C-9DA4-4FCD-8D29-C2E12BEB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13403-72BB-4DAD-9722-2759FC19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C4EB-0985-4549-815D-4727FF50E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67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03A4-967B-4305-BBB6-8DEA3D4E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3AA15-8CF3-4563-968C-40C0AB0A4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38229-6173-4252-93B4-053CC186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B721-1A0C-4457-9BF3-37827E300D6C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1BFC8-1654-442C-929E-8D919467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878BF-7A0A-4D00-9741-B194ED42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C4EB-0985-4549-815D-4727FF50E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73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543B-9629-46E2-A609-B31AD8803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18205-90D4-40A4-84E0-0CD38CE6D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6ECB8-ACE2-4CFE-A8D3-E00474C0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B721-1A0C-4457-9BF3-37827E300D6C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2E53C-2A8F-4B4B-A22F-F75C8ACE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CEA31-2447-4A91-8E59-8813973A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C4EB-0985-4549-815D-4727FF50E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46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155E9-B12C-406F-A5E7-759C3A40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9A5B-D522-457D-992B-45E756601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92D05-A9CB-4603-9EA7-66AED7417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D5372-310C-47BA-B75E-FB0D5FCF4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B721-1A0C-4457-9BF3-37827E300D6C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8E26D-C7FB-4DBF-BB34-CE274560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E26AA-A3FD-47FE-9B4C-C3E881CC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C4EB-0985-4549-815D-4727FF50E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17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4450-9790-41EB-B560-A1DBDB26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0989D-5E41-4686-BF30-039367F3B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943F2-5AF5-4CA7-9510-F0C8B35C0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41973-263C-4812-9B65-BF5BC669B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7BBE1D-A1A9-45C5-9D30-657EC63B7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D033BB-E5FB-4AC2-AE57-29D006CD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B721-1A0C-4457-9BF3-37827E300D6C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5E143-BDD7-4F91-BCD6-A41300AF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EBBD9-BA22-4C06-AC4D-E174240C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C4EB-0985-4549-815D-4727FF50E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70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6108-36BD-4244-AB3D-C5DD688E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44DE3-C4BD-4DC2-AE5B-558AD8A4A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B721-1A0C-4457-9BF3-37827E300D6C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093DE-67E0-4DBD-87DB-5B3B58077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ECE5C-4AD0-4986-BF84-4C4D579A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C4EB-0985-4549-815D-4727FF50E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6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C68B23-4023-42D4-8F4C-6698C4D7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B721-1A0C-4457-9BF3-37827E300D6C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39EE5-DE19-4932-9CC2-C88145229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A9257-588B-42A3-BC2C-42373964A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C4EB-0985-4549-815D-4727FF50E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1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A681-10E7-442C-B87C-7EBB1786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B531A-D240-4D96-A7D8-52192377E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6F189-0494-4B68-A6A6-2AB22DE7A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29038-5C26-48E1-A7E9-F47FE081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B721-1A0C-4457-9BF3-37827E300D6C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C190C-ECDA-4135-AD3C-D9E242DB8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72566-F25E-4081-8017-96E8F9CE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C4EB-0985-4549-815D-4727FF50E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74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B3B85-759A-4F6D-BF1B-EBA51FDEE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B182A-D266-47A1-BE8B-EF329FF68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545B0-9AF1-468F-A13C-A455BEE3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90101-EBF6-4606-B3C0-88AB1C8B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B721-1A0C-4457-9BF3-37827E300D6C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E02AF-CBB6-4EC7-B282-C4481FC9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8E225-1887-412A-83FD-DE411E19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C4EB-0985-4549-815D-4727FF50E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75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E21096-392C-4F8C-9077-D6BED3192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2A78E-576D-46BA-9B79-A2F5BACDA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0E8C6-46B9-467B-865B-CCF08B3EC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3B721-1A0C-4457-9BF3-37827E300D6C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4E1EC-84EA-4BF9-8897-F9523D803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10FA-8B6C-4FD2-9E1C-7BEBD7826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2C4EB-0985-4549-815D-4727FF50E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63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1C318-AF64-402C-B707-17D5FA24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2680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PrimeNG - Dropdown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6DBB2-0676-4951-B4A3-F311C577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316"/>
            <a:ext cx="10515600" cy="502864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Import DropDownModule from primeng  dropdown</a:t>
            </a:r>
          </a:p>
          <a:p>
            <a:r>
              <a:rPr lang="en-IN" dirty="0">
                <a:solidFill>
                  <a:srgbClr val="FF0000"/>
                </a:solidFill>
              </a:rPr>
              <a:t>Add the DropDownModule in the import of app.module.ts</a:t>
            </a:r>
          </a:p>
          <a:p>
            <a:r>
              <a:rPr lang="en-IN" dirty="0">
                <a:solidFill>
                  <a:srgbClr val="FF0000"/>
                </a:solidFill>
              </a:rPr>
              <a:t>Create a public variable in the component to have the list of data to display in the drop down</a:t>
            </a:r>
          </a:p>
          <a:p>
            <a:r>
              <a:rPr lang="en-IN" dirty="0">
                <a:solidFill>
                  <a:srgbClr val="FF0000"/>
                </a:solidFill>
              </a:rPr>
              <a:t>Create a service file to get the dropdown list data from the service </a:t>
            </a:r>
          </a:p>
          <a:p>
            <a:r>
              <a:rPr lang="en-US" dirty="0">
                <a:solidFill>
                  <a:srgbClr val="FF0000"/>
                </a:solidFill>
              </a:rPr>
              <a:t>&lt;p-dropdown 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[options]="countriesList"</a:t>
            </a:r>
            <a:r>
              <a:rPr lang="en-US" dirty="0">
                <a:solidFill>
                  <a:srgbClr val="FF0000"/>
                </a:solidFill>
                <a:highlight>
                  <a:srgbClr val="00FF00"/>
                </a:highlight>
              </a:rPr>
              <a:t> [(ngModel)]=“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00FF00"/>
                </a:highlight>
              </a:rPr>
              <a:t>selectedItem"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FF0000"/>
                </a:solidFill>
                <a:highlight>
                  <a:srgbClr val="000080"/>
                </a:highlight>
              </a:rPr>
              <a:t>optionLabel="countryName"</a:t>
            </a:r>
            <a:r>
              <a:rPr lang="en-US" dirty="0">
                <a:solidFill>
                  <a:srgbClr val="FF0000"/>
                </a:solidFill>
              </a:rPr>
              <a:t>&gt;&lt;/p-dropdown&gt;</a:t>
            </a:r>
          </a:p>
          <a:p>
            <a:pPr marL="0" indent="0">
              <a:buNone/>
            </a:pPr>
            <a:r>
              <a:rPr lang="en-US" dirty="0"/>
              <a:t>[options] =“CountriesList  --&gt; List of countries to be listed in drop down</a:t>
            </a:r>
          </a:p>
          <a:p>
            <a:pPr marL="0" indent="0">
              <a:buNone/>
            </a:pPr>
            <a:r>
              <a:rPr lang="en-US" dirty="0"/>
              <a:t>[(ngModel)]=“”selected Item  </a:t>
            </a:r>
            <a:r>
              <a:rPr lang="en-US" dirty="0">
                <a:sym typeface="Wingdings" panose="05000000000000000000" pitchFamily="2" charset="2"/>
              </a:rPr>
              <a:t> to display the selected dropdown  data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optionLabel =“CountryName  Label of the options in UI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276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B187-3CE8-4FB8-83AD-A3721E39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PrimeNG –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Calender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B8AF9-B879-4226-885E-D749C83BA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Import </a:t>
            </a:r>
            <a:r>
              <a:rPr lang="en-IN" dirty="0" err="1">
                <a:solidFill>
                  <a:srgbClr val="FF0000"/>
                </a:solidFill>
              </a:rPr>
              <a:t>CalenderModule</a:t>
            </a:r>
            <a:r>
              <a:rPr lang="en-IN" dirty="0">
                <a:solidFill>
                  <a:srgbClr val="FF0000"/>
                </a:solidFill>
              </a:rPr>
              <a:t> from primeng  </a:t>
            </a:r>
            <a:r>
              <a:rPr lang="en-IN" dirty="0" err="1">
                <a:solidFill>
                  <a:srgbClr val="FF0000"/>
                </a:solidFill>
              </a:rPr>
              <a:t>calender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Add the </a:t>
            </a:r>
            <a:r>
              <a:rPr lang="en-IN" dirty="0" err="1">
                <a:solidFill>
                  <a:srgbClr val="FF0000"/>
                </a:solidFill>
              </a:rPr>
              <a:t>CalenderModule</a:t>
            </a:r>
            <a:r>
              <a:rPr lang="en-IN" dirty="0">
                <a:solidFill>
                  <a:srgbClr val="FF0000"/>
                </a:solidFill>
              </a:rPr>
              <a:t> in the import of app.module.ts</a:t>
            </a:r>
          </a:p>
          <a:p>
            <a:r>
              <a:rPr lang="en-IN" dirty="0">
                <a:solidFill>
                  <a:srgbClr val="FF0000"/>
                </a:solidFill>
              </a:rPr>
              <a:t>Set locale to enable the </a:t>
            </a:r>
            <a:r>
              <a:rPr lang="en-IN" dirty="0" err="1">
                <a:solidFill>
                  <a:srgbClr val="FF0000"/>
                </a:solidFill>
              </a:rPr>
              <a:t>calender</a:t>
            </a:r>
            <a:r>
              <a:rPr lang="en-IN" dirty="0">
                <a:solidFill>
                  <a:srgbClr val="FF0000"/>
                </a:solidFill>
              </a:rPr>
              <a:t> in specific lang.</a:t>
            </a:r>
            <a:endParaRPr lang="en-IN" dirty="0"/>
          </a:p>
          <a:p>
            <a:r>
              <a:rPr lang="en-IN" dirty="0"/>
              <a:t>    &lt;p-calendar [(ngModel)]="</a:t>
            </a:r>
            <a:r>
              <a:rPr lang="en-IN" dirty="0" err="1"/>
              <a:t>selectedDate</a:t>
            </a:r>
            <a:r>
              <a:rPr lang="en-IN" dirty="0"/>
              <a:t>" [locale]="</a:t>
            </a:r>
            <a:r>
              <a:rPr lang="en-IN" dirty="0" err="1"/>
              <a:t>en</a:t>
            </a:r>
            <a:r>
              <a:rPr lang="en-IN" dirty="0"/>
              <a:t>"&gt;&lt;/p-calendar&gt; Selected Date - {{</a:t>
            </a:r>
            <a:r>
              <a:rPr lang="en-IN" dirty="0" err="1"/>
              <a:t>selectedDate</a:t>
            </a:r>
            <a:r>
              <a:rPr lang="en-IN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452655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B187-3CE8-4FB8-83AD-A3721E39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PrimeNG – Chart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B8AF9-B879-4226-885E-D749C83BA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Import </a:t>
            </a:r>
            <a:r>
              <a:rPr lang="en-IN" dirty="0" err="1">
                <a:solidFill>
                  <a:srgbClr val="FF0000"/>
                </a:solidFill>
              </a:rPr>
              <a:t>ChartModule</a:t>
            </a:r>
            <a:r>
              <a:rPr lang="en-IN" dirty="0">
                <a:solidFill>
                  <a:srgbClr val="FF0000"/>
                </a:solidFill>
              </a:rPr>
              <a:t> from primeng  charts</a:t>
            </a:r>
          </a:p>
          <a:p>
            <a:r>
              <a:rPr lang="en-IN" dirty="0">
                <a:solidFill>
                  <a:srgbClr val="FF0000"/>
                </a:solidFill>
              </a:rPr>
              <a:t>Import chart.js in </a:t>
            </a:r>
            <a:r>
              <a:rPr lang="en-IN" dirty="0" err="1">
                <a:solidFill>
                  <a:srgbClr val="FF0000"/>
                </a:solidFill>
              </a:rPr>
              <a:t>angular.json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Add the </a:t>
            </a:r>
            <a:r>
              <a:rPr lang="en-IN" dirty="0" err="1">
                <a:solidFill>
                  <a:srgbClr val="FF0000"/>
                </a:solidFill>
              </a:rPr>
              <a:t>ChartModule</a:t>
            </a:r>
            <a:r>
              <a:rPr lang="en-IN" dirty="0">
                <a:solidFill>
                  <a:srgbClr val="FF0000"/>
                </a:solidFill>
              </a:rPr>
              <a:t> in the import of app.module.ts</a:t>
            </a:r>
          </a:p>
          <a:p>
            <a:r>
              <a:rPr lang="en-IN" dirty="0">
                <a:solidFill>
                  <a:srgbClr val="FF0000"/>
                </a:solidFill>
              </a:rPr>
              <a:t>Set type to enable the type of chart with specify charts.</a:t>
            </a:r>
          </a:p>
          <a:p>
            <a:r>
              <a:rPr lang="en-IN" dirty="0">
                <a:solidFill>
                  <a:srgbClr val="FF0000"/>
                </a:solidFill>
              </a:rPr>
              <a:t>Get the data to display in chart in the data</a:t>
            </a:r>
            <a:endParaRPr lang="en-IN" dirty="0"/>
          </a:p>
          <a:p>
            <a:r>
              <a:rPr lang="en-IN" dirty="0"/>
              <a:t>     &lt;p-chart type="pie" [data]="</a:t>
            </a:r>
            <a:r>
              <a:rPr lang="en-IN" dirty="0" err="1"/>
              <a:t>charData</a:t>
            </a:r>
            <a:r>
              <a:rPr lang="en-IN" dirty="0"/>
              <a:t>"&gt;&lt;/p-chart&gt;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869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B187-3CE8-4FB8-83AD-A3721E39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PrimeNG – Toasts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B8AF9-B879-4226-885E-D749C83BA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335"/>
            <a:ext cx="10515600" cy="482662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Import </a:t>
            </a:r>
            <a:r>
              <a:rPr lang="en-IN" dirty="0" err="1">
                <a:solidFill>
                  <a:srgbClr val="FF0000"/>
                </a:solidFill>
              </a:rPr>
              <a:t>ToastModule</a:t>
            </a:r>
            <a:r>
              <a:rPr lang="en-IN" dirty="0">
                <a:solidFill>
                  <a:srgbClr val="FF0000"/>
                </a:solidFill>
              </a:rPr>
              <a:t> from primeng  charts</a:t>
            </a:r>
          </a:p>
          <a:p>
            <a:r>
              <a:rPr lang="en-IN" dirty="0">
                <a:solidFill>
                  <a:srgbClr val="FF0000"/>
                </a:solidFill>
              </a:rPr>
              <a:t>Import Message Service providers in </a:t>
            </a:r>
            <a:r>
              <a:rPr lang="en-IN" dirty="0" err="1">
                <a:solidFill>
                  <a:srgbClr val="FF0000"/>
                </a:solidFill>
              </a:rPr>
              <a:t>app.module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import {</a:t>
            </a:r>
            <a:r>
              <a:rPr lang="en-IN" dirty="0" err="1">
                <a:solidFill>
                  <a:srgbClr val="FF0000"/>
                </a:solidFill>
              </a:rPr>
              <a:t>MessageService</a:t>
            </a:r>
            <a:r>
              <a:rPr lang="en-IN" dirty="0">
                <a:solidFill>
                  <a:srgbClr val="FF0000"/>
                </a:solidFill>
              </a:rPr>
              <a:t>} from 'primeng/components/common/</a:t>
            </a:r>
            <a:r>
              <a:rPr lang="en-IN" dirty="0" err="1">
                <a:solidFill>
                  <a:srgbClr val="FF0000"/>
                </a:solidFill>
              </a:rPr>
              <a:t>messageservice</a:t>
            </a:r>
            <a:r>
              <a:rPr lang="en-IN" dirty="0">
                <a:solidFill>
                  <a:srgbClr val="FF0000"/>
                </a:solidFill>
              </a:rPr>
              <a:t>'</a:t>
            </a:r>
          </a:p>
          <a:p>
            <a:r>
              <a:rPr lang="en-IN" dirty="0"/>
              <a:t>     &lt;p-toast [style]="{</a:t>
            </a:r>
            <a:r>
              <a:rPr lang="en-IN" dirty="0" err="1"/>
              <a:t>marginTop</a:t>
            </a:r>
            <a:r>
              <a:rPr lang="en-IN" dirty="0"/>
              <a:t>: '80px'}"&gt;&lt;/p-toast&gt;</a:t>
            </a:r>
          </a:p>
          <a:p>
            <a:pPr marL="0" indent="0">
              <a:buNone/>
            </a:pPr>
            <a:r>
              <a:rPr lang="en-IN" dirty="0" err="1"/>
              <a:t>showSuccess</a:t>
            </a:r>
            <a:r>
              <a:rPr lang="en-IN" dirty="0"/>
              <a:t>() {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dirty="0" err="1"/>
              <a:t>this.messageService.add</a:t>
            </a:r>
            <a:r>
              <a:rPr lang="en-IN" dirty="0"/>
              <a:t>({</a:t>
            </a:r>
            <a:r>
              <a:rPr lang="en-IN" dirty="0" err="1"/>
              <a:t>severity:'success</a:t>
            </a:r>
            <a:r>
              <a:rPr lang="en-IN" dirty="0"/>
              <a:t>', summary: 'Success Message', </a:t>
            </a:r>
            <a:r>
              <a:rPr lang="en-IN" dirty="0" err="1"/>
              <a:t>detail:'Order</a:t>
            </a:r>
            <a:r>
              <a:rPr lang="en-IN" dirty="0"/>
              <a:t> submitted’}); }</a:t>
            </a:r>
          </a:p>
          <a:p>
            <a:pPr marL="0" indent="0">
              <a:buNone/>
            </a:pPr>
            <a:r>
              <a:rPr lang="en-US" dirty="0"/>
              <a:t>&lt;button type="button" </a:t>
            </a:r>
            <a:r>
              <a:rPr lang="en-US" dirty="0" err="1"/>
              <a:t>pButton</a:t>
            </a:r>
            <a:r>
              <a:rPr lang="en-US" dirty="0"/>
              <a:t> (click)="</a:t>
            </a:r>
            <a:r>
              <a:rPr lang="en-US" dirty="0" err="1"/>
              <a:t>showSuccess</a:t>
            </a:r>
            <a:r>
              <a:rPr lang="en-US" dirty="0"/>
              <a:t>()" label="Success" class="</a:t>
            </a:r>
            <a:r>
              <a:rPr lang="en-US" dirty="0" err="1"/>
              <a:t>ui</a:t>
            </a:r>
            <a:r>
              <a:rPr lang="en-US" dirty="0"/>
              <a:t>-button-success"&gt;&lt;/button&gt;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578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B187-3CE8-4FB8-83AD-A3721E39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PrimeNG - LightBox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B8AF9-B879-4226-885E-D749C83BA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Import LightBoxModule from primeng  lightbox</a:t>
            </a:r>
          </a:p>
          <a:p>
            <a:r>
              <a:rPr lang="en-IN" dirty="0">
                <a:solidFill>
                  <a:srgbClr val="FF0000"/>
                </a:solidFill>
              </a:rPr>
              <a:t>Add the LightBoxModule in the import of app.module.ts</a:t>
            </a:r>
          </a:p>
          <a:p>
            <a:r>
              <a:rPr lang="en-IN" dirty="0">
                <a:solidFill>
                  <a:srgbClr val="FF0000"/>
                </a:solidFill>
              </a:rPr>
              <a:t>Create a public variable in the component to have the list of images to display in the lightbox</a:t>
            </a:r>
          </a:p>
          <a:p>
            <a:r>
              <a:rPr lang="en-IN" dirty="0"/>
              <a:t> &lt;p-lightbox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 [images]="images"&gt;&lt;/</a:t>
            </a:r>
            <a:r>
              <a:rPr lang="en-IN" dirty="0"/>
              <a:t>p-lightbox&gt;</a:t>
            </a:r>
          </a:p>
          <a:p>
            <a:r>
              <a:rPr lang="en-IN" dirty="0"/>
              <a:t>Images -&gt; list of images with </a:t>
            </a:r>
            <a:r>
              <a:rPr lang="en-IN" dirty="0" err="1"/>
              <a:t>url</a:t>
            </a:r>
            <a:r>
              <a:rPr lang="en-IN" dirty="0"/>
              <a:t> to display 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85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415E-A839-4B28-8085-E1916582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PrimeNG - Accordion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BB064-B59B-4DFE-9A5B-244AE7A9D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Import Accordion Module from primeng  accordion</a:t>
            </a:r>
          </a:p>
          <a:p>
            <a:r>
              <a:rPr lang="en-IN" dirty="0">
                <a:solidFill>
                  <a:srgbClr val="FF0000"/>
                </a:solidFill>
              </a:rPr>
              <a:t>Add the Accordion Module in the import of app.module.ts</a:t>
            </a:r>
          </a:p>
          <a:p>
            <a:r>
              <a:rPr lang="en-IN" dirty="0">
                <a:solidFill>
                  <a:srgbClr val="FF0000"/>
                </a:solidFill>
              </a:rPr>
              <a:t>Create a public variable in the component to have the list of accordion items  to display in the accordion with title &amp; description</a:t>
            </a:r>
          </a:p>
          <a:p>
            <a:r>
              <a:rPr lang="en-IN" dirty="0"/>
              <a:t>&lt;p-accordion [activeIndex]="index"&gt;</a:t>
            </a:r>
          </a:p>
          <a:p>
            <a:pPr marL="0" indent="0">
              <a:buNone/>
            </a:pPr>
            <a:r>
              <a:rPr lang="en-IN" dirty="0"/>
              <a:t>&lt; p-</a:t>
            </a:r>
            <a:r>
              <a:rPr lang="en-IN" dirty="0" err="1"/>
              <a:t>accordionTab</a:t>
            </a:r>
            <a:r>
              <a:rPr lang="en-IN" dirty="0"/>
              <a:t> header="{{accordionItem.title}}" *</a:t>
            </a:r>
            <a:r>
              <a:rPr lang="en-IN" dirty="0" err="1"/>
              <a:t>ngFor</a:t>
            </a:r>
            <a:r>
              <a:rPr lang="en-IN" dirty="0"/>
              <a:t>="let accordionItem of accordionList"&gt;</a:t>
            </a:r>
          </a:p>
          <a:p>
            <a:pPr marL="0" indent="0">
              <a:buNone/>
            </a:pPr>
            <a:r>
              <a:rPr lang="en-IN" dirty="0"/>
              <a:t>   {{accordionItem.description}}    &lt;/p-</a:t>
            </a:r>
            <a:r>
              <a:rPr lang="en-IN" dirty="0" err="1"/>
              <a:t>accordionTab</a:t>
            </a:r>
            <a:r>
              <a:rPr lang="en-IN" dirty="0"/>
              <a:t>&gt;  &lt;/p-accordion&gt;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86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B187-3CE8-4FB8-83AD-A3721E39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PrimeNG – Tab Menu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B8AF9-B879-4226-885E-D749C83BA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Import TabMenuModule from primeng  tabmenu</a:t>
            </a:r>
          </a:p>
          <a:p>
            <a:r>
              <a:rPr lang="en-IN" dirty="0">
                <a:solidFill>
                  <a:srgbClr val="FF0000"/>
                </a:solidFill>
              </a:rPr>
              <a:t>Add the TabMenuModule in the import of app.module.ts</a:t>
            </a:r>
          </a:p>
          <a:p>
            <a:r>
              <a:rPr lang="en-IN" dirty="0">
                <a:solidFill>
                  <a:srgbClr val="FF0000"/>
                </a:solidFill>
              </a:rPr>
              <a:t>Create a public variable in the component to have the list of menus to display in the tabmenu</a:t>
            </a:r>
          </a:p>
          <a:p>
            <a:r>
              <a:rPr lang="en-IN" dirty="0"/>
              <a:t>      &lt;p-</a:t>
            </a:r>
            <a:r>
              <a:rPr lang="en-IN" dirty="0" err="1"/>
              <a:t>tabMenu</a:t>
            </a:r>
            <a:r>
              <a:rPr lang="en-IN" dirty="0"/>
              <a:t> [model]="items"&gt;&lt;/p-</a:t>
            </a:r>
            <a:r>
              <a:rPr lang="en-IN" dirty="0" err="1"/>
              <a:t>tabMenu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            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36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B187-3CE8-4FB8-83AD-A3721E39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PrimeNG – Rating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B8AF9-B879-4226-885E-D749C83BA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Import RatingModule from primeng  rating</a:t>
            </a:r>
          </a:p>
          <a:p>
            <a:r>
              <a:rPr lang="en-IN" dirty="0">
                <a:solidFill>
                  <a:srgbClr val="FF0000"/>
                </a:solidFill>
              </a:rPr>
              <a:t>Add the RatingModule in the import of app.module.ts</a:t>
            </a:r>
          </a:p>
          <a:p>
            <a:r>
              <a:rPr lang="en-IN" dirty="0">
                <a:solidFill>
                  <a:srgbClr val="FF0000"/>
                </a:solidFill>
              </a:rPr>
              <a:t>Create a public variable in the component to display the rating message</a:t>
            </a:r>
            <a:r>
              <a:rPr lang="en-IN" dirty="0"/>
              <a:t>      </a:t>
            </a:r>
          </a:p>
          <a:p>
            <a:r>
              <a:rPr lang="en-IN" dirty="0"/>
              <a:t> &lt;p-rating [(ngModel)]="val2" (</a:t>
            </a:r>
            <a:r>
              <a:rPr lang="en-IN" dirty="0" err="1"/>
              <a:t>onRate</a:t>
            </a:r>
            <a:r>
              <a:rPr lang="en-IN" dirty="0"/>
              <a:t>)="</a:t>
            </a:r>
            <a:r>
              <a:rPr lang="en-IN" dirty="0" err="1"/>
              <a:t>handleRate</a:t>
            </a:r>
            <a:r>
              <a:rPr lang="en-IN" dirty="0"/>
              <a:t>($event)“</a:t>
            </a:r>
          </a:p>
          <a:p>
            <a:pPr marL="0" indent="0">
              <a:buNone/>
            </a:pPr>
            <a:r>
              <a:rPr lang="en-IN" dirty="0"/>
              <a:t> (</a:t>
            </a:r>
            <a:r>
              <a:rPr lang="en-IN" dirty="0" err="1"/>
              <a:t>onCancel</a:t>
            </a:r>
            <a:r>
              <a:rPr lang="en-IN" dirty="0"/>
              <a:t>)="</a:t>
            </a:r>
            <a:r>
              <a:rPr lang="en-IN" dirty="0" err="1"/>
              <a:t>handleCancel</a:t>
            </a:r>
            <a:r>
              <a:rPr lang="en-IN" dirty="0"/>
              <a:t>($event)"&gt;&lt;/p-rating&gt;</a:t>
            </a:r>
          </a:p>
          <a:p>
            <a:pPr marL="0" indent="0">
              <a:buNone/>
            </a:pPr>
            <a:r>
              <a:rPr lang="en-IN" dirty="0"/>
              <a:t>            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46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B187-3CE8-4FB8-83AD-A3721E39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PrimeNG – Slider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B8AF9-B879-4226-885E-D749C83BA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Import SliderModule from primeng  slider</a:t>
            </a:r>
          </a:p>
          <a:p>
            <a:r>
              <a:rPr lang="en-IN" dirty="0">
                <a:solidFill>
                  <a:srgbClr val="FF0000"/>
                </a:solidFill>
              </a:rPr>
              <a:t>Add the SliderModule in the import of app.module.ts</a:t>
            </a:r>
          </a:p>
          <a:p>
            <a:r>
              <a:rPr lang="en-IN" dirty="0">
                <a:solidFill>
                  <a:srgbClr val="FF0000"/>
                </a:solidFill>
              </a:rPr>
              <a:t>Create a public variable in the component to read the slider value while using </a:t>
            </a:r>
            <a:r>
              <a:rPr lang="en-IN" dirty="0" err="1">
                <a:solidFill>
                  <a:srgbClr val="FF0000"/>
                </a:solidFill>
              </a:rPr>
              <a:t>ngmodel</a:t>
            </a:r>
            <a:r>
              <a:rPr lang="en-IN" dirty="0">
                <a:solidFill>
                  <a:srgbClr val="FF0000"/>
                </a:solidFill>
              </a:rPr>
              <a:t> binding </a:t>
            </a:r>
            <a:r>
              <a:rPr lang="en-IN" dirty="0"/>
              <a:t>      </a:t>
            </a:r>
          </a:p>
          <a:p>
            <a:r>
              <a:rPr lang="en-IN" dirty="0"/>
              <a:t>   &lt;p-slider [(ngModel)]="SliderValue" [style]="{'width':'14em’}” </a:t>
            </a:r>
          </a:p>
          <a:p>
            <a:r>
              <a:rPr lang="en-IN" dirty="0"/>
              <a:t>[step]="20"&gt;&lt;/p-slider&gt;</a:t>
            </a:r>
          </a:p>
          <a:p>
            <a:r>
              <a:rPr lang="en-IN" dirty="0"/>
              <a:t>Here we are using step to increment it by 20 in each click         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546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B187-3CE8-4FB8-83AD-A3721E39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PrimeNG – carousel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B8AF9-B879-4226-885E-D749C83BA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Import </a:t>
            </a:r>
            <a:r>
              <a:rPr lang="en-IN" dirty="0" err="1">
                <a:solidFill>
                  <a:srgbClr val="FF0000"/>
                </a:solidFill>
              </a:rPr>
              <a:t>CarouselModule</a:t>
            </a:r>
            <a:r>
              <a:rPr lang="en-IN" dirty="0">
                <a:solidFill>
                  <a:srgbClr val="FF0000"/>
                </a:solidFill>
              </a:rPr>
              <a:t> from primeng  carousel</a:t>
            </a:r>
          </a:p>
          <a:p>
            <a:r>
              <a:rPr lang="en-IN" dirty="0">
                <a:solidFill>
                  <a:srgbClr val="FF0000"/>
                </a:solidFill>
              </a:rPr>
              <a:t>Add the </a:t>
            </a:r>
            <a:r>
              <a:rPr lang="en-IN" dirty="0" err="1">
                <a:solidFill>
                  <a:srgbClr val="FF0000"/>
                </a:solidFill>
              </a:rPr>
              <a:t>CarouselModule</a:t>
            </a:r>
            <a:r>
              <a:rPr lang="en-IN" dirty="0">
                <a:solidFill>
                  <a:srgbClr val="FF0000"/>
                </a:solidFill>
              </a:rPr>
              <a:t> in the import of app.module.ts</a:t>
            </a:r>
          </a:p>
          <a:p>
            <a:r>
              <a:rPr lang="en-IN" dirty="0">
                <a:solidFill>
                  <a:srgbClr val="FF0000"/>
                </a:solidFill>
              </a:rPr>
              <a:t>Create a public variable in the component to get carousel list items to display in carousel  from service </a:t>
            </a:r>
            <a:r>
              <a:rPr lang="en-IN" dirty="0"/>
              <a:t>      </a:t>
            </a:r>
          </a:p>
          <a:p>
            <a:r>
              <a:rPr lang="en-IN" dirty="0"/>
              <a:t>   </a:t>
            </a:r>
            <a:r>
              <a:rPr lang="en-US" dirty="0"/>
              <a:t> &lt;carousel [value]="cars" [</a:t>
            </a:r>
            <a:r>
              <a:rPr lang="en-US" dirty="0" err="1"/>
              <a:t>numVisible</a:t>
            </a:r>
            <a:r>
              <a:rPr lang="en-US" dirty="0"/>
              <a:t>]="3" [</a:t>
            </a:r>
            <a:r>
              <a:rPr lang="en-US" dirty="0" err="1"/>
              <a:t>numScroll</a:t>
            </a:r>
            <a:r>
              <a:rPr lang="en-US" dirty="0"/>
              <a:t>]="1"&gt; &lt;ng-template let-car </a:t>
            </a:r>
            <a:r>
              <a:rPr lang="en-US" dirty="0" err="1"/>
              <a:t>pTemplate</a:t>
            </a:r>
            <a:r>
              <a:rPr lang="en-US" dirty="0"/>
              <a:t>="item"&gt; Content to display &lt;/ng-template&gt; &lt;/carousel&gt;</a:t>
            </a:r>
          </a:p>
          <a:p>
            <a:r>
              <a:rPr lang="en-US" dirty="0"/>
              <a:t>Cars is the variable that holds the list of carousel items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975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B187-3CE8-4FB8-83AD-A3721E39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5721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PrimeNG – Table with Filter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B8AF9-B879-4226-885E-D749C83BA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846"/>
            <a:ext cx="10515600" cy="5518297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Import TreeTableModule from primeng  treetable</a:t>
            </a:r>
          </a:p>
          <a:p>
            <a:r>
              <a:rPr lang="en-IN" dirty="0">
                <a:solidFill>
                  <a:srgbClr val="FF0000"/>
                </a:solidFill>
              </a:rPr>
              <a:t>Add the TreeTableModule  in the import of app.module.ts</a:t>
            </a:r>
          </a:p>
          <a:p>
            <a:r>
              <a:rPr lang="en-IN" dirty="0">
                <a:solidFill>
                  <a:srgbClr val="FF0000"/>
                </a:solidFill>
              </a:rPr>
              <a:t>Create a public variable in the component to get tree data with parent and child data format to display in tree table view and  use it in the html  </a:t>
            </a:r>
            <a:r>
              <a:rPr lang="en-IN" dirty="0"/>
              <a:t>      </a:t>
            </a:r>
          </a:p>
          <a:p>
            <a:r>
              <a:rPr lang="en-IN" dirty="0"/>
              <a:t>   </a:t>
            </a:r>
            <a:br>
              <a:rPr lang="en-IN" dirty="0"/>
            </a:br>
            <a:r>
              <a:rPr lang="en-IN" dirty="0"/>
              <a:t>&lt;p-</a:t>
            </a:r>
            <a:r>
              <a:rPr lang="en-IN" dirty="0" err="1"/>
              <a:t>treeTable</a:t>
            </a:r>
            <a:r>
              <a:rPr lang="en-IN" dirty="0"/>
              <a:t> [value]="files"&gt; </a:t>
            </a:r>
          </a:p>
          <a:p>
            <a:pPr marL="0" indent="0">
              <a:buNone/>
            </a:pPr>
            <a:r>
              <a:rPr lang="en-IN" dirty="0"/>
              <a:t>&lt;ng-template </a:t>
            </a:r>
            <a:r>
              <a:rPr lang="en-IN" dirty="0" err="1"/>
              <a:t>pTemplate</a:t>
            </a:r>
            <a:r>
              <a:rPr lang="en-IN" dirty="0"/>
              <a:t>="header"&gt;</a:t>
            </a:r>
          </a:p>
          <a:p>
            <a:pPr marL="0" indent="0">
              <a:buNone/>
            </a:pPr>
            <a:r>
              <a:rPr lang="en-IN" dirty="0"/>
              <a:t> &lt;tr&gt; &lt;</a:t>
            </a:r>
            <a:r>
              <a:rPr lang="en-IN" dirty="0" err="1"/>
              <a:t>th</a:t>
            </a:r>
            <a:r>
              <a:rPr lang="en-IN" dirty="0"/>
              <a:t>&gt;Name&lt;/</a:t>
            </a:r>
            <a:r>
              <a:rPr lang="en-IN" dirty="0" err="1"/>
              <a:t>th</a:t>
            </a:r>
            <a:r>
              <a:rPr lang="en-IN" dirty="0"/>
              <a:t>&gt; &lt;</a:t>
            </a:r>
            <a:r>
              <a:rPr lang="en-IN" dirty="0" err="1"/>
              <a:t>th</a:t>
            </a:r>
            <a:r>
              <a:rPr lang="en-IN" dirty="0"/>
              <a:t>&gt;Size&lt;/</a:t>
            </a:r>
            <a:r>
              <a:rPr lang="en-IN" dirty="0" err="1"/>
              <a:t>th</a:t>
            </a:r>
            <a:r>
              <a:rPr lang="en-IN" dirty="0"/>
              <a:t>&gt; &lt;</a:t>
            </a:r>
            <a:r>
              <a:rPr lang="en-IN" dirty="0" err="1"/>
              <a:t>th</a:t>
            </a:r>
            <a:r>
              <a:rPr lang="en-IN" dirty="0"/>
              <a:t>&gt;Type&lt;/</a:t>
            </a:r>
            <a:r>
              <a:rPr lang="en-IN" dirty="0" err="1"/>
              <a:t>th</a:t>
            </a:r>
            <a:r>
              <a:rPr lang="en-IN" dirty="0"/>
              <a:t>&gt; &lt;/tr&gt; </a:t>
            </a:r>
          </a:p>
          <a:p>
            <a:pPr marL="0" indent="0">
              <a:buNone/>
            </a:pPr>
            <a:r>
              <a:rPr lang="en-IN" dirty="0"/>
              <a:t>&lt;/ng-template&gt; </a:t>
            </a:r>
          </a:p>
          <a:p>
            <a:pPr marL="0" indent="0">
              <a:buNone/>
            </a:pPr>
            <a:r>
              <a:rPr lang="en-IN" dirty="0"/>
              <a:t>&lt;ng-template </a:t>
            </a:r>
            <a:r>
              <a:rPr lang="en-IN" dirty="0" err="1"/>
              <a:t>pTemplate</a:t>
            </a:r>
            <a:r>
              <a:rPr lang="en-IN" dirty="0"/>
              <a:t>="body" let-</a:t>
            </a:r>
            <a:r>
              <a:rPr lang="en-IN" dirty="0" err="1"/>
              <a:t>rowNode</a:t>
            </a:r>
            <a:r>
              <a:rPr lang="en-IN" dirty="0"/>
              <a:t> let-</a:t>
            </a:r>
            <a:r>
              <a:rPr lang="en-IN" dirty="0" err="1"/>
              <a:t>rowData</a:t>
            </a:r>
            <a:r>
              <a:rPr lang="en-IN" dirty="0"/>
              <a:t>="</a:t>
            </a:r>
            <a:r>
              <a:rPr lang="en-IN" dirty="0" err="1"/>
              <a:t>rowData</a:t>
            </a:r>
            <a:r>
              <a:rPr lang="en-IN" dirty="0"/>
              <a:t>"&gt; &lt;tr&gt; &lt;td&gt; &lt;p-</a:t>
            </a:r>
            <a:r>
              <a:rPr lang="en-IN" dirty="0" err="1"/>
              <a:t>treeTableToggler</a:t>
            </a:r>
            <a:r>
              <a:rPr lang="en-IN" dirty="0"/>
              <a:t> [</a:t>
            </a:r>
            <a:r>
              <a:rPr lang="en-IN" dirty="0" err="1"/>
              <a:t>rowNode</a:t>
            </a:r>
            <a:r>
              <a:rPr lang="en-IN" dirty="0"/>
              <a:t>]="</a:t>
            </a:r>
            <a:r>
              <a:rPr lang="en-IN" dirty="0" err="1"/>
              <a:t>rowNode</a:t>
            </a:r>
            <a:r>
              <a:rPr lang="en-IN" dirty="0"/>
              <a:t>"&gt;</a:t>
            </a:r>
          </a:p>
          <a:p>
            <a:pPr marL="0" indent="0">
              <a:buNone/>
            </a:pPr>
            <a:r>
              <a:rPr lang="en-IN" dirty="0"/>
              <a:t>&lt;/p-</a:t>
            </a:r>
            <a:r>
              <a:rPr lang="en-IN" dirty="0" err="1"/>
              <a:t>treeTableToggler</a:t>
            </a:r>
            <a:r>
              <a:rPr lang="en-IN" dirty="0"/>
              <a:t>&gt; {{rowData.name}} &lt;/td&gt; &lt;td&gt;{{</a:t>
            </a:r>
            <a:r>
              <a:rPr lang="en-IN" dirty="0" err="1"/>
              <a:t>rowData.size</a:t>
            </a:r>
            <a:r>
              <a:rPr lang="en-IN" dirty="0"/>
              <a:t>}}&lt;/td&gt; &lt;td&gt;{{</a:t>
            </a:r>
            <a:r>
              <a:rPr lang="en-IN" dirty="0" err="1"/>
              <a:t>rowData.type</a:t>
            </a:r>
            <a:r>
              <a:rPr lang="en-IN" dirty="0"/>
              <a:t>}}&lt;/td&gt; &lt;/tr&gt; &lt;/ng-template&gt; &lt;/p-</a:t>
            </a:r>
            <a:r>
              <a:rPr lang="en-IN" dirty="0" err="1"/>
              <a:t>treeTable</a:t>
            </a:r>
            <a:r>
              <a:rPr lang="en-IN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7344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B187-3CE8-4FB8-83AD-A3721E39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PrimeNG – Data View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B8AF9-B879-4226-885E-D749C83BA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Import </a:t>
            </a:r>
            <a:r>
              <a:rPr lang="en-IN" dirty="0" err="1">
                <a:solidFill>
                  <a:srgbClr val="FF0000"/>
                </a:solidFill>
              </a:rPr>
              <a:t>DataViewModule</a:t>
            </a:r>
            <a:r>
              <a:rPr lang="en-IN" dirty="0">
                <a:solidFill>
                  <a:srgbClr val="FF0000"/>
                </a:solidFill>
              </a:rPr>
              <a:t> from primeng  </a:t>
            </a:r>
            <a:r>
              <a:rPr lang="en-IN" dirty="0" err="1">
                <a:solidFill>
                  <a:srgbClr val="FF0000"/>
                </a:solidFill>
              </a:rPr>
              <a:t>dataview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Add the </a:t>
            </a:r>
            <a:r>
              <a:rPr lang="en-IN" dirty="0" err="1">
                <a:solidFill>
                  <a:srgbClr val="FF0000"/>
                </a:solidFill>
              </a:rPr>
              <a:t>DataViewModule</a:t>
            </a:r>
            <a:r>
              <a:rPr lang="en-IN" dirty="0">
                <a:solidFill>
                  <a:srgbClr val="FF0000"/>
                </a:solidFill>
              </a:rPr>
              <a:t> in the import of app.module.ts</a:t>
            </a:r>
          </a:p>
          <a:p>
            <a:r>
              <a:rPr lang="en-IN" dirty="0">
                <a:solidFill>
                  <a:srgbClr val="FF0000"/>
                </a:solidFill>
              </a:rPr>
              <a:t>Create a public variable in the component to get car list items to display in data view  from service </a:t>
            </a:r>
            <a:r>
              <a:rPr lang="en-IN" dirty="0"/>
              <a:t>      </a:t>
            </a:r>
          </a:p>
          <a:p>
            <a:r>
              <a:rPr lang="en-IN" dirty="0"/>
              <a:t>    &lt;p-</a:t>
            </a:r>
            <a:r>
              <a:rPr lang="en-IN" dirty="0" err="1"/>
              <a:t>dataView</a:t>
            </a:r>
            <a:r>
              <a:rPr lang="en-IN" dirty="0"/>
              <a:t> [value]="cars"&gt;</a:t>
            </a:r>
          </a:p>
          <a:p>
            <a:pPr marL="0" indent="0">
              <a:buNone/>
            </a:pPr>
            <a:r>
              <a:rPr lang="en-IN" dirty="0"/>
              <a:t>    &lt;ng-template let-car </a:t>
            </a:r>
            <a:r>
              <a:rPr lang="en-IN" dirty="0" err="1"/>
              <a:t>pTemplate</a:t>
            </a:r>
            <a:r>
              <a:rPr lang="en-IN" dirty="0"/>
              <a:t>="</a:t>
            </a:r>
            <a:r>
              <a:rPr lang="en-IN" dirty="0" err="1"/>
              <a:t>listItem</a:t>
            </a:r>
            <a:r>
              <a:rPr lang="en-IN" dirty="0"/>
              <a:t>"&gt;</a:t>
            </a:r>
          </a:p>
          <a:p>
            <a:pPr marL="0" indent="0">
              <a:buNone/>
            </a:pPr>
            <a:r>
              <a:rPr lang="en-IN" dirty="0"/>
              <a:t>        &lt;div&gt;</a:t>
            </a:r>
          </a:p>
          <a:p>
            <a:pPr marL="0" indent="0">
              <a:buNone/>
            </a:pPr>
            <a:r>
              <a:rPr lang="en-IN" dirty="0"/>
              <a:t>            {{car.id}}</a:t>
            </a:r>
          </a:p>
          <a:p>
            <a:pPr marL="0" indent="0">
              <a:buNone/>
            </a:pPr>
            <a:r>
              <a:rPr lang="en-IN" dirty="0"/>
              <a:t>        &lt;/div&gt;</a:t>
            </a:r>
          </a:p>
          <a:p>
            <a:pPr marL="0" indent="0">
              <a:buNone/>
            </a:pPr>
            <a:r>
              <a:rPr lang="en-IN" dirty="0"/>
              <a:t>    &lt;/ng-template&gt;</a:t>
            </a:r>
          </a:p>
          <a:p>
            <a:pPr marL="0" indent="0">
              <a:buNone/>
            </a:pPr>
            <a:r>
              <a:rPr lang="en-IN" dirty="0"/>
              <a:t>&lt;/p-</a:t>
            </a:r>
            <a:r>
              <a:rPr lang="en-IN" dirty="0" err="1"/>
              <a:t>dataView</a:t>
            </a:r>
            <a:r>
              <a:rPr lang="en-IN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00591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996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PrimeNG - Dropdown</vt:lpstr>
      <vt:lpstr>PrimeNG - LightBox</vt:lpstr>
      <vt:lpstr>PrimeNG - Accordion</vt:lpstr>
      <vt:lpstr>PrimeNG – Tab Menu</vt:lpstr>
      <vt:lpstr>PrimeNG – Rating</vt:lpstr>
      <vt:lpstr>PrimeNG – Slider</vt:lpstr>
      <vt:lpstr>PrimeNG – carousel</vt:lpstr>
      <vt:lpstr>PrimeNG – Table with Filter</vt:lpstr>
      <vt:lpstr>PrimeNG – Data View </vt:lpstr>
      <vt:lpstr>PrimeNG – Calender</vt:lpstr>
      <vt:lpstr>PrimeNG – Chart</vt:lpstr>
      <vt:lpstr>PrimeNG – Toasts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Kavya parivara Babu</dc:creator>
  <cp:lastModifiedBy>Kavya parivara Babu</cp:lastModifiedBy>
  <cp:revision>61</cp:revision>
  <dcterms:created xsi:type="dcterms:W3CDTF">2019-11-25T06:08:24Z</dcterms:created>
  <dcterms:modified xsi:type="dcterms:W3CDTF">2019-11-25T09:35:23Z</dcterms:modified>
</cp:coreProperties>
</file>