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224498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2D9D8-09FF-40D9-A2AF-0FEF7F0D92EB}"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31851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423672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190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105838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3401386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2443563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512178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216136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54538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387631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2D9D8-09FF-40D9-A2AF-0FEF7F0D92EB}"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138306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12D9D8-09FF-40D9-A2AF-0FEF7F0D92EB}" type="datetimeFigureOut">
              <a:rPr lang="en-IN" smtClean="0"/>
              <a:t>25-12-2023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207553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331073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332243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012D9D8-09FF-40D9-A2AF-0FEF7F0D92EB}" type="datetimeFigureOut">
              <a:rPr lang="en-IN" smtClean="0"/>
              <a:t>25-12-2023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389892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2D9D8-09FF-40D9-A2AF-0FEF7F0D92EB}"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D6C21C-F9C7-4D6E-B56C-9F422A09F6F8}" type="slidenum">
              <a:rPr lang="en-IN" smtClean="0"/>
              <a:t>‹#›</a:t>
            </a:fld>
            <a:endParaRPr lang="en-IN"/>
          </a:p>
        </p:txBody>
      </p:sp>
    </p:spTree>
    <p:extLst>
      <p:ext uri="{BB962C8B-B14F-4D97-AF65-F5344CB8AC3E}">
        <p14:creationId xmlns:p14="http://schemas.microsoft.com/office/powerpoint/2010/main" val="129053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12D9D8-09FF-40D9-A2AF-0FEF7F0D92EB}" type="datetimeFigureOut">
              <a:rPr lang="en-IN" smtClean="0"/>
              <a:t>25-12-2023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D6C21C-F9C7-4D6E-B56C-9F422A09F6F8}" type="slidenum">
              <a:rPr lang="en-IN" smtClean="0"/>
              <a:t>‹#›</a:t>
            </a:fld>
            <a:endParaRPr lang="en-IN"/>
          </a:p>
        </p:txBody>
      </p:sp>
    </p:spTree>
    <p:extLst>
      <p:ext uri="{BB962C8B-B14F-4D97-AF65-F5344CB8AC3E}">
        <p14:creationId xmlns:p14="http://schemas.microsoft.com/office/powerpoint/2010/main" val="142602235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E3DB-47CF-A2FE-6672-D18D30E67368}"/>
              </a:ext>
            </a:extLst>
          </p:cNvPr>
          <p:cNvSpPr>
            <a:spLocks noGrp="1"/>
          </p:cNvSpPr>
          <p:nvPr>
            <p:ph type="ctrTitle"/>
          </p:nvPr>
        </p:nvSpPr>
        <p:spPr>
          <a:xfrm>
            <a:off x="1154955" y="1447801"/>
            <a:ext cx="8825658" cy="1202093"/>
          </a:xfrm>
        </p:spPr>
        <p:txBody>
          <a:bodyPr/>
          <a:lstStyle/>
          <a:p>
            <a:r>
              <a:rPr lang="en-IN" sz="3600" dirty="0"/>
              <a:t>				AIRLINE</a:t>
            </a:r>
            <a:r>
              <a:rPr lang="en-IN" dirty="0"/>
              <a:t> </a:t>
            </a:r>
            <a:r>
              <a:rPr lang="en-IN" sz="3600" dirty="0"/>
              <a:t>RESERVATION</a:t>
            </a:r>
          </a:p>
        </p:txBody>
      </p:sp>
      <p:sp>
        <p:nvSpPr>
          <p:cNvPr id="3" name="Subtitle 2">
            <a:extLst>
              <a:ext uri="{FF2B5EF4-FFF2-40B4-BE49-F238E27FC236}">
                <a16:creationId xmlns:a16="http://schemas.microsoft.com/office/drawing/2014/main" id="{D5700A89-AD2A-AFBD-48E2-BFA9BB4BADFB}"/>
              </a:ext>
            </a:extLst>
          </p:cNvPr>
          <p:cNvSpPr>
            <a:spLocks noGrp="1"/>
          </p:cNvSpPr>
          <p:nvPr>
            <p:ph type="subTitle" idx="1"/>
          </p:nvPr>
        </p:nvSpPr>
        <p:spPr>
          <a:xfrm>
            <a:off x="1154955" y="2873829"/>
            <a:ext cx="8825658" cy="2764971"/>
          </a:xfrm>
        </p:spPr>
        <p:txBody>
          <a:bodyPr/>
          <a:lstStyle/>
          <a:p>
            <a:pPr marL="1371600"/>
            <a:r>
              <a:rPr lang="en-US" b="1" dirty="0">
                <a:solidFill>
                  <a:schemeClr val="tx1"/>
                </a:solidFill>
                <a:effectLst/>
                <a:latin typeface="Arial MT"/>
                <a:ea typeface="Calibri" panose="020F0502020204030204" pitchFamily="34" charset="0"/>
              </a:rPr>
              <a:t>	</a:t>
            </a:r>
          </a:p>
          <a:p>
            <a:pPr marL="1371600"/>
            <a:r>
              <a:rPr lang="en-US" b="1" dirty="0">
                <a:solidFill>
                  <a:schemeClr val="tx1"/>
                </a:solidFill>
                <a:latin typeface="Arial MT"/>
                <a:ea typeface="Calibri" panose="020F0502020204030204" pitchFamily="34" charset="0"/>
              </a:rPr>
              <a:t>	</a:t>
            </a:r>
            <a:r>
              <a:rPr lang="en-US" b="1" dirty="0">
                <a:solidFill>
                  <a:schemeClr val="tx1"/>
                </a:solidFill>
                <a:effectLst/>
                <a:latin typeface="Arial MT"/>
                <a:ea typeface="Calibri" panose="020F0502020204030204" pitchFamily="34" charset="0"/>
              </a:rPr>
              <a:t>Preethi </a:t>
            </a:r>
            <a:r>
              <a:rPr lang="en-US" b="1" dirty="0" err="1">
                <a:solidFill>
                  <a:schemeClr val="tx1"/>
                </a:solidFill>
                <a:effectLst/>
                <a:latin typeface="Arial MT"/>
                <a:ea typeface="Calibri" panose="020F0502020204030204" pitchFamily="34" charset="0"/>
              </a:rPr>
              <a:t>Prative</a:t>
            </a:r>
            <a:r>
              <a:rPr lang="en-US" b="1" dirty="0">
                <a:solidFill>
                  <a:schemeClr val="tx1"/>
                </a:solidFill>
                <a:effectLst/>
                <a:latin typeface="Arial MT"/>
                <a:ea typeface="Calibri" panose="020F0502020204030204" pitchFamily="34" charset="0"/>
              </a:rPr>
              <a:t> -3122 22 5001 098</a:t>
            </a:r>
            <a:endParaRPr lang="en-IN" dirty="0">
              <a:solidFill>
                <a:schemeClr val="tx1"/>
              </a:solidFill>
              <a:effectLst/>
              <a:latin typeface="Calibri" panose="020F0502020204030204" pitchFamily="34" charset="0"/>
              <a:ea typeface="Calibri" panose="020F0502020204030204" pitchFamily="34" charset="0"/>
            </a:endParaRPr>
          </a:p>
          <a:p>
            <a:pPr marL="914400" indent="457200"/>
            <a:r>
              <a:rPr lang="en-US" b="1" dirty="0">
                <a:solidFill>
                  <a:schemeClr val="tx1"/>
                </a:solidFill>
                <a:effectLst/>
                <a:latin typeface="Arial MT"/>
                <a:ea typeface="Calibri" panose="020F0502020204030204" pitchFamily="34" charset="0"/>
              </a:rPr>
              <a:t>	Ram Prasath P -3122 22 5001 103</a:t>
            </a:r>
            <a:endParaRPr lang="en-IN" dirty="0">
              <a:solidFill>
                <a:schemeClr val="tx1"/>
              </a:solidFill>
              <a:effectLst/>
              <a:latin typeface="Calibri" panose="020F0502020204030204" pitchFamily="34" charset="0"/>
              <a:ea typeface="Calibri" panose="020F0502020204030204" pitchFamily="34" charset="0"/>
            </a:endParaRPr>
          </a:p>
          <a:p>
            <a:pPr marL="914400" indent="457200"/>
            <a:r>
              <a:rPr lang="en-US" b="1" dirty="0">
                <a:solidFill>
                  <a:schemeClr val="tx1"/>
                </a:solidFill>
                <a:effectLst/>
                <a:latin typeface="Arial MT"/>
                <a:ea typeface="Calibri" panose="020F0502020204030204" pitchFamily="34" charset="0"/>
              </a:rPr>
              <a:t>	</a:t>
            </a:r>
            <a:r>
              <a:rPr lang="en-US" b="1" dirty="0" err="1">
                <a:solidFill>
                  <a:schemeClr val="tx1"/>
                </a:solidFill>
                <a:effectLst/>
                <a:latin typeface="Arial MT"/>
                <a:ea typeface="Calibri" panose="020F0502020204030204" pitchFamily="34" charset="0"/>
              </a:rPr>
              <a:t>Samyuktha</a:t>
            </a:r>
            <a:r>
              <a:rPr lang="en-US" b="1" dirty="0">
                <a:solidFill>
                  <a:schemeClr val="tx1"/>
                </a:solidFill>
                <a:effectLst/>
                <a:latin typeface="Arial MT"/>
                <a:ea typeface="Calibri" panose="020F0502020204030204" pitchFamily="34" charset="0"/>
              </a:rPr>
              <a:t> D – 3122 22 5001 309</a:t>
            </a:r>
            <a:endParaRPr lang="en-IN" dirty="0">
              <a:solidFill>
                <a:schemeClr val="tx1"/>
              </a:solidFill>
              <a:effectLst/>
              <a:latin typeface="Calibri" panose="020F0502020204030204" pitchFamily="34" charset="0"/>
              <a:ea typeface="Calibri" panose="020F0502020204030204" pitchFamily="34" charset="0"/>
            </a:endParaRPr>
          </a:p>
          <a:p>
            <a:pPr algn="just"/>
            <a:r>
              <a:rPr lang="en-US" dirty="0">
                <a:solidFill>
                  <a:schemeClr val="tx1"/>
                </a:solidFill>
                <a:effectLst/>
                <a:latin typeface="Arial MT"/>
                <a:ea typeface="Calibri" panose="020F0502020204030204" pitchFamily="34" charset="0"/>
              </a:rPr>
              <a:t> </a:t>
            </a:r>
            <a:endParaRPr lang="en-IN" dirty="0">
              <a:solidFill>
                <a:schemeClr val="tx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29513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1712B-3884-0074-2198-EE7CC3C85AEC}"/>
              </a:ext>
            </a:extLst>
          </p:cNvPr>
          <p:cNvSpPr>
            <a:spLocks noGrp="1"/>
          </p:cNvSpPr>
          <p:nvPr>
            <p:ph idx="1"/>
          </p:nvPr>
        </p:nvSpPr>
        <p:spPr/>
        <p:txBody>
          <a:bodyPr/>
          <a:lstStyle/>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File Handling:</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Includes methods to initialize and update data by reading from and writing to external files.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Manages the console-based user interface, handling user input, displaying menus, and providing feedback.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562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CB0AE-5941-B52C-FD3D-F697B0C272DF}"/>
              </a:ext>
            </a:extLst>
          </p:cNvPr>
          <p:cNvSpPr>
            <a:spLocks noGrp="1"/>
          </p:cNvSpPr>
          <p:nvPr>
            <p:ph idx="1"/>
          </p:nvPr>
        </p:nvSpPr>
        <p:spPr>
          <a:xfrm>
            <a:off x="1103312" y="1017038"/>
            <a:ext cx="8946541" cy="5231362"/>
          </a:xfrm>
        </p:spPr>
        <p:txBody>
          <a:bodyPr>
            <a:normAutofit/>
          </a:bodyPr>
          <a:lstStyle/>
          <a:p>
            <a:pPr algn="just">
              <a:lnSpc>
                <a:spcPct val="106000"/>
              </a:lnSpc>
              <a:spcAft>
                <a:spcPts val="800"/>
              </a:spcAft>
            </a:pPr>
            <a:r>
              <a:rPr lang="en-US" sz="1800" b="1"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OOPs CONCEPTS USED:</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Inheritance</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abstraction</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Encapsulation</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Dynamic binding</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Packages</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Exception Handling </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File Handling</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6000"/>
              </a:lnSpc>
              <a:spcAft>
                <a:spcPts val="800"/>
              </a:spcAft>
              <a:buSzPts val="1000"/>
              <a:buFont typeface="Symbol" panose="05050102010706020507" pitchFamily="18" charset="2"/>
              <a:buChar char=""/>
              <a:tabLst>
                <a:tab pos="457200" algn="l"/>
              </a:tabLst>
            </a:pPr>
            <a:r>
              <a:rPr lang="en-US" sz="18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Collections</a:t>
            </a: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fontAlgn="base">
              <a:lnSpc>
                <a:spcPct val="106000"/>
              </a:lnSpc>
              <a:spcAft>
                <a:spcPts val="800"/>
              </a:spcAft>
            </a:pPr>
            <a:endParaRPr lang="en-IN" sz="18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95000"/>
                </a:schemeClr>
              </a:solidFill>
            </a:endParaRPr>
          </a:p>
        </p:txBody>
      </p:sp>
    </p:spTree>
    <p:extLst>
      <p:ext uri="{BB962C8B-B14F-4D97-AF65-F5344CB8AC3E}">
        <p14:creationId xmlns:p14="http://schemas.microsoft.com/office/powerpoint/2010/main" val="104132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3575E-05FE-AF69-D7F2-B6298B62FB1A}"/>
              </a:ext>
            </a:extLst>
          </p:cNvPr>
          <p:cNvSpPr>
            <a:spLocks noGrp="1"/>
          </p:cNvSpPr>
          <p:nvPr>
            <p:ph idx="1"/>
          </p:nvPr>
        </p:nvSpPr>
        <p:spPr/>
        <p:txBody>
          <a:bodyPr>
            <a:normAutofit/>
          </a:bodyPr>
          <a:lstStyle/>
          <a:p>
            <a:pPr marL="3657600" lvl="8" indent="0">
              <a:buNone/>
            </a:pPr>
            <a:r>
              <a:rPr lang="en-IN" sz="5000" dirty="0"/>
              <a:t>THANK YOU</a:t>
            </a:r>
          </a:p>
          <a:p>
            <a:pPr marL="3657600" lvl="8" indent="0">
              <a:buNone/>
            </a:pPr>
            <a:endParaRPr lang="en-IN" sz="5000" dirty="0"/>
          </a:p>
        </p:txBody>
      </p:sp>
    </p:spTree>
    <p:extLst>
      <p:ext uri="{BB962C8B-B14F-4D97-AF65-F5344CB8AC3E}">
        <p14:creationId xmlns:p14="http://schemas.microsoft.com/office/powerpoint/2010/main" val="176439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3990-6ADD-31BC-8178-E0D99876363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0505A78-25B5-013C-7610-A2FD6388EDF1}"/>
              </a:ext>
            </a:extLst>
          </p:cNvPr>
          <p:cNvSpPr>
            <a:spLocks noGrp="1"/>
          </p:cNvSpPr>
          <p:nvPr>
            <p:ph idx="1"/>
          </p:nvPr>
        </p:nvSpPr>
        <p:spPr/>
        <p:txBody>
          <a:bodyPr/>
          <a:lstStyle/>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Authentication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Passenger Booking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Reservation Tracking: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Airline Reservation System is a console-based Java application managing airline operations and passenger bookings. The system facilitates user authentication, enables airlines to add flights, allows passengers to book flights and view reservations, and ensures data persistence through file handling. It provides a simple and efficient interface for users to interact with the airline services. The project aims to streamline the process of flight booking and management for both airlines and passengers.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565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9B14-2CB9-AFAD-AD35-C553DD026CC6}"/>
              </a:ext>
            </a:extLst>
          </p:cNvPr>
          <p:cNvSpPr>
            <a:spLocks noGrp="1"/>
          </p:cNvSpPr>
          <p:nvPr>
            <p:ph type="title"/>
          </p:nvPr>
        </p:nvSpPr>
        <p:spPr/>
        <p:txBody>
          <a:bodyPr/>
          <a:lstStyle/>
          <a:p>
            <a:r>
              <a:rPr lang="en-IN" dirty="0"/>
              <a:t>CLASS DIAGRAM</a:t>
            </a:r>
          </a:p>
        </p:txBody>
      </p:sp>
      <p:pic>
        <p:nvPicPr>
          <p:cNvPr id="5" name="Content Placeholder 4">
            <a:extLst>
              <a:ext uri="{FF2B5EF4-FFF2-40B4-BE49-F238E27FC236}">
                <a16:creationId xmlns:a16="http://schemas.microsoft.com/office/drawing/2014/main" id="{25EA6E39-2589-93CB-F1C0-666977E86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135" y="1809583"/>
            <a:ext cx="4729392" cy="4351338"/>
          </a:xfrm>
        </p:spPr>
      </p:pic>
      <p:pic>
        <p:nvPicPr>
          <p:cNvPr id="7" name="Picture 6">
            <a:extLst>
              <a:ext uri="{FF2B5EF4-FFF2-40B4-BE49-F238E27FC236}">
                <a16:creationId xmlns:a16="http://schemas.microsoft.com/office/drawing/2014/main" id="{95E1500D-29B9-62C1-10A4-EB1077D28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885" y="1690688"/>
            <a:ext cx="5437504" cy="4775283"/>
          </a:xfrm>
          <a:prstGeom prst="rect">
            <a:avLst/>
          </a:prstGeom>
        </p:spPr>
      </p:pic>
    </p:spTree>
    <p:extLst>
      <p:ext uri="{BB962C8B-B14F-4D97-AF65-F5344CB8AC3E}">
        <p14:creationId xmlns:p14="http://schemas.microsoft.com/office/powerpoint/2010/main" val="283815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8B3646-9989-706B-506F-4AAEB4CF4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046" y="1342888"/>
            <a:ext cx="7249907" cy="4951534"/>
          </a:xfrm>
          <a:prstGeom prst="rect">
            <a:avLst/>
          </a:prstGeom>
        </p:spPr>
      </p:pic>
    </p:spTree>
    <p:extLst>
      <p:ext uri="{BB962C8B-B14F-4D97-AF65-F5344CB8AC3E}">
        <p14:creationId xmlns:p14="http://schemas.microsoft.com/office/powerpoint/2010/main" val="419892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34F7B6-2F17-484E-D013-AFAD8AAC3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7531" y="1564696"/>
            <a:ext cx="5485889" cy="4351338"/>
          </a:xfrm>
        </p:spPr>
      </p:pic>
      <p:pic>
        <p:nvPicPr>
          <p:cNvPr id="6" name="Content Placeholder 4">
            <a:extLst>
              <a:ext uri="{FF2B5EF4-FFF2-40B4-BE49-F238E27FC236}">
                <a16:creationId xmlns:a16="http://schemas.microsoft.com/office/drawing/2014/main" id="{6EAB5BCE-E4D6-A9A0-242A-76DBF6D6F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80" y="1524967"/>
            <a:ext cx="5935075" cy="4430796"/>
          </a:xfrm>
          <a:prstGeom prst="rect">
            <a:avLst/>
          </a:prstGeom>
        </p:spPr>
      </p:pic>
    </p:spTree>
    <p:extLst>
      <p:ext uri="{BB962C8B-B14F-4D97-AF65-F5344CB8AC3E}">
        <p14:creationId xmlns:p14="http://schemas.microsoft.com/office/powerpoint/2010/main" val="167398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186DB6-ECF3-E4E5-4319-8ECE394C1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077" y="182562"/>
            <a:ext cx="6879867" cy="6492875"/>
          </a:xfrm>
        </p:spPr>
      </p:pic>
    </p:spTree>
    <p:extLst>
      <p:ext uri="{BB962C8B-B14F-4D97-AF65-F5344CB8AC3E}">
        <p14:creationId xmlns:p14="http://schemas.microsoft.com/office/powerpoint/2010/main" val="163498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49B1-02A2-2CD2-25E2-9586037CF98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7782D6-8A07-6FE4-F9B5-6ACB015C8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26" y="125161"/>
            <a:ext cx="11123643" cy="6596481"/>
          </a:xfrm>
        </p:spPr>
      </p:pic>
    </p:spTree>
    <p:extLst>
      <p:ext uri="{BB962C8B-B14F-4D97-AF65-F5344CB8AC3E}">
        <p14:creationId xmlns:p14="http://schemas.microsoft.com/office/powerpoint/2010/main" val="331926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E458B-6016-2708-F2F2-8DF73FC359D2}"/>
              </a:ext>
            </a:extLst>
          </p:cNvPr>
          <p:cNvSpPr>
            <a:spLocks noGrp="1"/>
          </p:cNvSpPr>
          <p:nvPr>
            <p:ph idx="1"/>
          </p:nvPr>
        </p:nvSpPr>
        <p:spPr>
          <a:xfrm>
            <a:off x="1103312" y="886408"/>
            <a:ext cx="8946541" cy="5361991"/>
          </a:xfrm>
        </p:spPr>
        <p:txBody>
          <a:bodyPr>
            <a:normAutofit/>
          </a:bodyPr>
          <a:lstStyle/>
          <a:p>
            <a:pPr marL="0" indent="0" algn="just">
              <a:lnSpc>
                <a:spcPct val="106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CLASS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Airline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Flight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Passenger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Reservation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SystemManager</a:t>
            </a:r>
            <a:endParaRPr lang="en-IN" dirty="0"/>
          </a:p>
        </p:txBody>
      </p:sp>
    </p:spTree>
    <p:extLst>
      <p:ext uri="{BB962C8B-B14F-4D97-AF65-F5344CB8AC3E}">
        <p14:creationId xmlns:p14="http://schemas.microsoft.com/office/powerpoint/2010/main" val="84220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5796D-F06A-87C6-877F-86FD81B6E4EB}"/>
              </a:ext>
            </a:extLst>
          </p:cNvPr>
          <p:cNvSpPr>
            <a:spLocks noGrp="1"/>
          </p:cNvSpPr>
          <p:nvPr>
            <p:ph idx="1"/>
          </p:nvPr>
        </p:nvSpPr>
        <p:spPr>
          <a:xfrm>
            <a:off x="0" y="121298"/>
            <a:ext cx="12353730" cy="6736702"/>
          </a:xfrm>
        </p:spPr>
        <p:txBody>
          <a:bodyPr>
            <a:noAutofit/>
          </a:bodyPr>
          <a:lstStyle/>
          <a:p>
            <a:pPr marL="0" lvl="0" indent="0" algn="just">
              <a:lnSpc>
                <a:spcPct val="106000"/>
              </a:lnSpc>
              <a:buNone/>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SystemManager</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central module managing the overall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Responsible for initializing, updating, and interacting with airlines, passengers, and reservations.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Creds: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Provides credential-checking functionality for both airlines and passengers during sign-in.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Airline: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Represents an airline entity, including details such as name, username, password, and a list of associated flights.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Passenger:</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Represents a passenger entity, storing information like name, address, phone, username, password, and a list of reservations.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Flight: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Represents a flight entity, containing details like flight number, airline, departure, and arrival information, as well as a list of seats.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Seat:</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Represents a seat entity within a flight, including a seat number and reservation status.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6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Reservation: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Represents a reservation entity, linking a passenger to a specific flight and a set of booked seats.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211886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TotalTime>
  <Words>346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MT</vt:lpstr>
      <vt:lpstr>Calibri</vt:lpstr>
      <vt:lpstr>Century Gothic</vt:lpstr>
      <vt:lpstr>Symbol</vt:lpstr>
      <vt:lpstr>Times New Roman</vt:lpstr>
      <vt:lpstr>Wingdings 3</vt:lpstr>
      <vt:lpstr>Ion</vt:lpstr>
      <vt:lpstr>    AIRLINE RESERVATION</vt:lpstr>
      <vt:lpstr>OBJECTIVE</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AIRLINE RESERVATION</dc:title>
  <dc:creator>sarushnan durai</dc:creator>
  <cp:lastModifiedBy>sarushnan durai</cp:lastModifiedBy>
  <cp:revision>2</cp:revision>
  <dcterms:created xsi:type="dcterms:W3CDTF">2023-12-25T14:59:26Z</dcterms:created>
  <dcterms:modified xsi:type="dcterms:W3CDTF">2023-12-25T15:06:12Z</dcterms:modified>
</cp:coreProperties>
</file>