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10" r:id="rId3"/>
    <p:sldId id="307" r:id="rId4"/>
    <p:sldId id="308" r:id="rId5"/>
    <p:sldId id="311" r:id="rId6"/>
    <p:sldId id="257" r:id="rId7"/>
    <p:sldId id="258" r:id="rId8"/>
    <p:sldId id="259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5416D-251D-41C5-8F00-60B2A542C9D9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B7930-6231-4D64-B54C-7030BE518D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1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7930-6231-4D64-B54C-7030BE518D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1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C4EB-E731-19F1-F5B8-7FEFCC20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C982F-10BA-D45E-DF75-14182B7C7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A0CF-BC0E-3A35-42B5-2434B17C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DA17-8A78-4AD1-8C6F-88A7EF4C6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DEBBC-263E-EA4C-05CA-BE156B0F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E6CF8-2619-E695-7C4C-0D2842A6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D88-AB94-4B80-A74C-B1A860C6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1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E320-B71D-D441-225B-0C1226E6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20E0E-45CA-D0F8-0AF5-6D0E08389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7384F-76E1-C687-DC28-8340631E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DA17-8A78-4AD1-8C6F-88A7EF4C6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F97B-4EFC-0E52-C210-1C280266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C7A72-DF6E-29D9-E6B3-DA4DC781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D88-AB94-4B80-A74C-B1A860C6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4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FC6B9-C8D4-9D5B-CEDB-7E2B3DD2C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4EFB1-83A9-FBE5-FCE0-4238224E3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DE079-B764-9327-DBE7-94139B2E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DA17-8A78-4AD1-8C6F-88A7EF4C6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96F0-9B1C-5296-C3FA-EC9FB961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0BC85-4083-C6D9-58B1-C38E420A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D88-AB94-4B80-A74C-B1A860C6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06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ACA9-FD32-C26A-4202-F64B33F5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203B-1C4E-A188-77F4-418E46F1A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6FD0-094B-258B-265B-31A6379E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DA17-8A78-4AD1-8C6F-88A7EF4C6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F039-2EC4-93BD-ADE4-37477470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EC12-E264-FBBA-7939-4CE7A76A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D88-AB94-4B80-A74C-B1A860C6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7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0E42-5455-6EE1-54F7-C0EBEA04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FC941-69F5-CE77-B334-BB8CC8F02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4573-9495-4DFA-C154-9DA4964D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DA17-8A78-4AD1-8C6F-88A7EF4C6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603F-38BA-428B-8F02-F7B4574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369F-146D-5880-E252-551F166C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D88-AB94-4B80-A74C-B1A860C6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98F3-4352-AAA6-EAC2-5807D2D8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600D-20EF-77B2-9BC9-A584ED260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E48ED-5582-46A7-A749-1EA5DD49C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45DDF-4AD3-9C94-A085-850DF9AC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DA17-8A78-4AD1-8C6F-88A7EF4C6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9DD75-D7F1-2E3B-9E1D-467DC4AE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01C42-4EC3-B23A-28C2-438FD5F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D88-AB94-4B80-A74C-B1A860C6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6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53B2-C9AB-C746-CB33-64FA710E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A400F-CB23-E5EE-979F-6BBF5D7C8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29FFE-DB4B-FE8F-B38E-5DEA38321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B8CB9-B803-53A7-9006-431158325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61FAB-5ED3-12E3-CD35-96C3E1B66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C89B2-A359-364E-C4CF-8B157124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DA17-8A78-4AD1-8C6F-88A7EF4C6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50169-A521-E7FB-1F2C-D02C219A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702C7-558E-8179-385E-EBB811E0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D88-AB94-4B80-A74C-B1A860C6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C1FE-2984-DEFC-CA37-2A8D6537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B1A55-9C91-65EA-C7E9-E784B899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DA17-8A78-4AD1-8C6F-88A7EF4C6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B9F35-D5D7-5052-AB19-A089F6A3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465C7-2A04-80EC-E214-66D529DC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D88-AB94-4B80-A74C-B1A860C6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6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FDF17-6481-5415-CC03-1CBECDDE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DA17-8A78-4AD1-8C6F-88A7EF4C6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F7655-825E-6C2C-8C6B-DDD4229F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C42F6-A9C5-DD38-4F27-116EE0DA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D88-AB94-4B80-A74C-B1A860C6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51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06B2-6CDC-D9A6-E2C9-78E425C6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28F9-6BA6-0F82-850A-9F15BEE3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B3DA-9EC9-8E40-9C3D-096E1C67E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D996A-DBB3-AE9A-37DF-AE74D30D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DA17-8A78-4AD1-8C6F-88A7EF4C6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5910E-495F-4983-ADBF-DC9991C2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E4539-F94E-38A5-42A6-91337B1A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D88-AB94-4B80-A74C-B1A860C6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65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A6B-6E08-9A35-7EF6-1C3033F5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051EC-D529-46C6-EEBB-D855B723F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82CDD-9CBF-88AE-ED07-EDC1F50CC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E9C9B-4836-F80C-944A-960AFBDD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DA17-8A78-4AD1-8C6F-88A7EF4C6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B73AB-5FC3-1E5D-9F62-7ECD7F29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4BEF3-4D62-4EE0-0C48-AE8B9E70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3D88-AB94-4B80-A74C-B1A860C6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3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A26D6-6458-DF03-0265-E80EE485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D85A8-3257-A3F6-296B-5E6131DC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5776-74B8-2C5E-904F-BAA754AAE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DA17-8A78-4AD1-8C6F-88A7EF4C6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0BB7-3A99-4887-08CE-2495EC266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1275-86B1-7D50-71E4-C8E1E754E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83D88-AB94-4B80-A74C-B1A860C60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89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E2DC80B-C8FF-50BD-403C-5956DBE3F194}"/>
              </a:ext>
            </a:extLst>
          </p:cNvPr>
          <p:cNvSpPr/>
          <p:nvPr/>
        </p:nvSpPr>
        <p:spPr>
          <a:xfrm>
            <a:off x="0" y="13855"/>
            <a:ext cx="12192000" cy="1447800"/>
          </a:xfrm>
          <a:custGeom>
            <a:avLst/>
            <a:gdLst/>
            <a:ahLst/>
            <a:cxnLst/>
            <a:rect l="l" t="t" r="r" b="b"/>
            <a:pathLst>
              <a:path w="12192000" h="1447800">
                <a:moveTo>
                  <a:pt x="12191999" y="1447799"/>
                </a:moveTo>
                <a:lnTo>
                  <a:pt x="0" y="1447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447799"/>
                </a:lnTo>
                <a:close/>
              </a:path>
            </a:pathLst>
          </a:custGeom>
          <a:solidFill>
            <a:srgbClr val="3352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3038E7D-B57D-B948-E16A-7B78E51E2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491"/>
            <a:ext cx="9144000" cy="432619"/>
          </a:xfrm>
        </p:spPr>
        <p:txBody>
          <a:bodyPr>
            <a:normAutofit fontScale="90000"/>
          </a:bodyPr>
          <a:lstStyle/>
          <a:p>
            <a:r>
              <a:rPr lang="en-IN" sz="2500" b="1" dirty="0">
                <a:latin typeface="+mn-lt"/>
              </a:rPr>
              <a:t>UCS 2404 Database Management Systems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F8153-E942-D710-9200-02F092BB0AE5}"/>
              </a:ext>
            </a:extLst>
          </p:cNvPr>
          <p:cNvSpPr txBox="1"/>
          <p:nvPr/>
        </p:nvSpPr>
        <p:spPr>
          <a:xfrm>
            <a:off x="2802193" y="2159969"/>
            <a:ext cx="7059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Journal / Conference Publication Management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4B50A-3359-97BA-1548-542734F71097}"/>
              </a:ext>
            </a:extLst>
          </p:cNvPr>
          <p:cNvSpPr txBox="1"/>
          <p:nvPr/>
        </p:nvSpPr>
        <p:spPr>
          <a:xfrm>
            <a:off x="2802193" y="3383461"/>
            <a:ext cx="844591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/>
              <a:t>Submitted By :</a:t>
            </a:r>
          </a:p>
          <a:p>
            <a:endParaRPr lang="en-US" sz="2300" dirty="0"/>
          </a:p>
          <a:p>
            <a:r>
              <a:rPr lang="en-US" sz="2300" dirty="0"/>
              <a:t>Ram Prasath P (3122 22 5001 103) </a:t>
            </a:r>
          </a:p>
          <a:p>
            <a:r>
              <a:rPr lang="en-US" sz="2300" dirty="0"/>
              <a:t>Rohith Arumugam S (3122 22 5001 110) </a:t>
            </a:r>
          </a:p>
          <a:p>
            <a:r>
              <a:rPr lang="en-US" sz="2300" dirty="0" err="1"/>
              <a:t>Shreejith</a:t>
            </a:r>
            <a:r>
              <a:rPr lang="en-US" sz="2300" dirty="0"/>
              <a:t> Babu G (3122 22 5001 702)</a:t>
            </a:r>
            <a:endParaRPr lang="en-IN" sz="2300" dirty="0"/>
          </a:p>
        </p:txBody>
      </p:sp>
      <p:pic>
        <p:nvPicPr>
          <p:cNvPr id="17" name="object 2">
            <a:extLst>
              <a:ext uri="{FF2B5EF4-FFF2-40B4-BE49-F238E27FC236}">
                <a16:creationId xmlns:a16="http://schemas.microsoft.com/office/drawing/2014/main" id="{EDF798FB-FF50-D50B-775E-BD2D637B935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267450"/>
            <a:ext cx="12191999" cy="59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8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Inserting</a:t>
            </a:r>
            <a:br>
              <a:rPr lang="en-IN" sz="6000" b="1" u="sng" dirty="0"/>
            </a:br>
            <a:r>
              <a:rPr lang="en-IN" sz="6000" b="1" u="sng" dirty="0"/>
              <a:t>After Successful Insertion</a:t>
            </a:r>
            <a:endParaRPr lang="en-IN" sz="7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0822D-8166-C1C9-76A5-F683D1119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38737"/>
            <a:ext cx="4455695" cy="3359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4967A4-0360-FF24-2ED8-7FBA85973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8737"/>
            <a:ext cx="5659464" cy="292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1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Inserting</a:t>
            </a:r>
            <a:br>
              <a:rPr lang="en-IN" sz="6000" b="1" u="sng" dirty="0"/>
            </a:br>
            <a:r>
              <a:rPr lang="en-IN" sz="6000" b="1" u="sng" dirty="0"/>
              <a:t>Incorrect Insertion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12541-7D5D-7AE5-A93D-51C5758E5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59" y="2121367"/>
            <a:ext cx="5483682" cy="41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9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Deleting</a:t>
            </a:r>
            <a:br>
              <a:rPr lang="en-IN" sz="6000" b="1" u="sng" dirty="0"/>
            </a:br>
            <a:r>
              <a:rPr lang="en-IN" sz="6000" b="1" u="sng" dirty="0"/>
              <a:t>Before Deleting a Record</a:t>
            </a:r>
            <a:endParaRPr lang="en-IN" sz="72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0F255-F533-BB8D-9279-E0F3FD8C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43" y="2263440"/>
            <a:ext cx="7296113" cy="376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4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Deleting</a:t>
            </a:r>
            <a:br>
              <a:rPr lang="en-IN" sz="6000" b="1" u="sng" dirty="0"/>
            </a:br>
            <a:r>
              <a:rPr lang="en-IN" sz="6000" b="1" u="sng" dirty="0"/>
              <a:t>After Deleting a Record Successfully</a:t>
            </a:r>
            <a:endParaRPr lang="en-IN" sz="72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96B65-E1B4-9FA3-76F9-911EAEB4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1404"/>
            <a:ext cx="5146674" cy="3900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164655-396D-658F-EE94-EDAEC4655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128" y="3235892"/>
            <a:ext cx="5615940" cy="18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52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Deleting</a:t>
            </a:r>
            <a:br>
              <a:rPr lang="en-IN" sz="6000" b="1" u="sng" dirty="0"/>
            </a:br>
            <a:r>
              <a:rPr lang="en-IN" sz="6000" b="1" u="sng" dirty="0"/>
              <a:t>Incorrect Deletion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D09C4-710B-10FF-ED0D-4EA3737F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64" y="2179920"/>
            <a:ext cx="5283072" cy="39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8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Updating</a:t>
            </a:r>
            <a:br>
              <a:rPr lang="en-IN" sz="6000" b="1" u="sng" dirty="0"/>
            </a:br>
            <a:r>
              <a:rPr lang="en-IN" sz="6000" b="1" u="sng" dirty="0"/>
              <a:t>Before Updating</a:t>
            </a:r>
            <a:endParaRPr lang="en-IN" sz="7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38CF0-C6CD-B1E5-BD03-BDA34437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23" y="2471086"/>
            <a:ext cx="10166954" cy="33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70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Updating</a:t>
            </a:r>
            <a:br>
              <a:rPr lang="en-IN" sz="6000" b="1" u="sng" dirty="0"/>
            </a:br>
            <a:r>
              <a:rPr lang="en-IN" sz="6000" b="1" u="sng" dirty="0"/>
              <a:t>After Successful Update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E17B6C-E012-3CFA-47B0-C6D56B36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1282"/>
            <a:ext cx="4871258" cy="3666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64605A-F201-4981-D98A-14183B950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01277"/>
            <a:ext cx="5585460" cy="18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Updating</a:t>
            </a:r>
            <a:br>
              <a:rPr lang="en-IN" sz="6000" b="1" u="sng" dirty="0"/>
            </a:br>
            <a:r>
              <a:rPr lang="en-IN" sz="6000" b="1" u="sng" dirty="0" err="1"/>
              <a:t>Updating</a:t>
            </a:r>
            <a:r>
              <a:rPr lang="en-IN" sz="6000" b="1" u="sng" dirty="0"/>
              <a:t> Incorrectly</a:t>
            </a:r>
            <a:endParaRPr lang="en-IN" sz="72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82574-EAC6-C537-66FF-7BAC75810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828" y="2133482"/>
            <a:ext cx="5388343" cy="40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Clear</a:t>
            </a:r>
            <a:br>
              <a:rPr lang="en-IN" sz="6000" b="1" u="sng" dirty="0"/>
            </a:br>
            <a:r>
              <a:rPr lang="en-IN" sz="6000" b="1" u="sng" dirty="0"/>
              <a:t>Before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56961-A0C6-6A49-3F9E-EED15926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707" y="2092357"/>
            <a:ext cx="5404585" cy="40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4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Clear</a:t>
            </a:r>
            <a:br>
              <a:rPr lang="en-IN" sz="6000" b="1" u="sng" dirty="0"/>
            </a:br>
            <a:r>
              <a:rPr lang="en-IN" sz="6000" b="1" u="sng" dirty="0"/>
              <a:t>After</a:t>
            </a:r>
            <a:endParaRPr lang="en-IN" sz="7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E4279-9CA7-3C1D-5654-65D97AD4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24" y="1927175"/>
            <a:ext cx="5849152" cy="43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0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AEDE80-9379-ED97-BF20-75851E66C420}"/>
              </a:ext>
            </a:extLst>
          </p:cNvPr>
          <p:cNvSpPr txBox="1"/>
          <p:nvPr/>
        </p:nvSpPr>
        <p:spPr>
          <a:xfrm>
            <a:off x="616353" y="842577"/>
            <a:ext cx="11305571" cy="4342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data for a specific real-time application which uses a Journal Management system .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data for a specific real-time application which uses a Food Delivery Management system. </a:t>
            </a:r>
            <a:r>
              <a:rPr lang="en-US" sz="2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Analysing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data includes identifying the constraints among the attributes and the existence of dependencies among the attributes. The constraints and dependencies identification could be framed/identified by deeper understanding of the problem specification, interactions/dependencies among various attributes and user-requirements for the specific real-time application. Prepare the documentation showing the list of attributes and identify various functional dependencies among the set of attributes.</a:t>
            </a:r>
            <a:endParaRPr lang="en-IN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1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Search</a:t>
            </a:r>
            <a:br>
              <a:rPr lang="en-IN" sz="6000" b="1" u="sng" dirty="0"/>
            </a:br>
            <a:r>
              <a:rPr lang="en-IN" sz="6000" b="1" u="sng" dirty="0"/>
              <a:t>If Record is Found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32AAC-E61C-A7BB-3BC8-8CDD167C7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2035"/>
            <a:ext cx="4564380" cy="3453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BF4AA-9C83-A2C3-C332-D1F0C590D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422" y="2313622"/>
            <a:ext cx="4587240" cy="34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11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Search</a:t>
            </a:r>
            <a:br>
              <a:rPr lang="en-IN" sz="6000" b="1" u="sng" dirty="0"/>
            </a:br>
            <a:r>
              <a:rPr lang="en-IN" sz="6000" b="1" u="sng" dirty="0"/>
              <a:t>If Record is Not Found</a:t>
            </a:r>
            <a:endParaRPr lang="en-IN" sz="7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8F671-9C3A-8860-F0BF-13347668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91" y="2180205"/>
            <a:ext cx="5455617" cy="41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6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and Working on the Review Table:</a:t>
            </a:r>
            <a:endParaRPr lang="en-IN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B23F6-994B-A945-C940-81FE14E27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075" y="1994635"/>
            <a:ext cx="7587850" cy="28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87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 UI</a:t>
            </a:r>
            <a:endParaRPr lang="en-IN" sz="7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7F0A6-6343-D4C4-66D0-1DF3C5C3D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333" y="1690688"/>
            <a:ext cx="5655333" cy="42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6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Inserting</a:t>
            </a:r>
            <a:br>
              <a:rPr lang="en-IN" sz="6000" b="1" u="sng" dirty="0"/>
            </a:br>
            <a:r>
              <a:rPr lang="en-IN" sz="6000" b="1" u="sng" dirty="0"/>
              <a:t>Before Insertion</a:t>
            </a:r>
            <a:endParaRPr lang="en-IN" sz="7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4DE98-13C6-6381-BC17-155C8304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09" y="2574156"/>
            <a:ext cx="11752091" cy="259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53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Inserting</a:t>
            </a:r>
            <a:br>
              <a:rPr lang="en-IN" sz="6000" b="1" u="sng" dirty="0"/>
            </a:br>
            <a:r>
              <a:rPr lang="en-IN" sz="6000" b="1" u="sng" dirty="0"/>
              <a:t>After Successful Insertion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ED83E3-0486-ED87-0977-CA6C26A02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4516"/>
            <a:ext cx="4191000" cy="317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868484-1F02-400C-7D1E-CAC48C21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495" y="2906644"/>
            <a:ext cx="6890084" cy="174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67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Deleting</a:t>
            </a:r>
            <a:br>
              <a:rPr lang="en-IN" sz="6000" b="1" u="sng" dirty="0"/>
            </a:br>
            <a:r>
              <a:rPr lang="en-IN" sz="6000" b="1" u="sng" dirty="0"/>
              <a:t>Before Deleting a Record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D1D32B-9C6C-C04C-D2E3-C6CF10FA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1780"/>
            <a:ext cx="10629815" cy="26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94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Deleting</a:t>
            </a:r>
            <a:br>
              <a:rPr lang="en-IN" sz="6000" b="1" u="sng" dirty="0"/>
            </a:br>
            <a:r>
              <a:rPr lang="en-IN" sz="6000" b="1" u="sng" dirty="0"/>
              <a:t>After Deleting a Record Successfully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9D093-A4FE-FDB8-1D59-664C3FED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6832"/>
            <a:ext cx="4636972" cy="3498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6A8D05-2689-44E9-FF8C-F858A046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698" y="3156935"/>
            <a:ext cx="6490302" cy="15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96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Deleting</a:t>
            </a:r>
            <a:br>
              <a:rPr lang="en-IN" sz="6000" b="1" u="sng" dirty="0"/>
            </a:br>
            <a:r>
              <a:rPr lang="en-IN" sz="6000" b="1" u="sng" dirty="0"/>
              <a:t>Incorrect Deletion</a:t>
            </a:r>
            <a:endParaRPr lang="en-IN" sz="7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CCB22-5CB9-6378-764A-7D6261398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51" y="2128403"/>
            <a:ext cx="5200897" cy="39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13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Updating</a:t>
            </a:r>
            <a:br>
              <a:rPr lang="en-IN" sz="6000" b="1" u="sng" dirty="0"/>
            </a:br>
            <a:r>
              <a:rPr lang="en-IN" sz="6000" b="1" u="sng" dirty="0"/>
              <a:t>Before Updating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74EAAB-9325-B0F7-FCB2-8BFBC5DA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39277"/>
            <a:ext cx="10515601" cy="245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6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E8106E-B100-8F13-352B-86D68521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59" y="901768"/>
            <a:ext cx="6120130" cy="5634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ABFADD-A513-336B-EAE7-B6D043F80B22}"/>
              </a:ext>
            </a:extLst>
          </p:cNvPr>
          <p:cNvSpPr txBox="1"/>
          <p:nvPr/>
        </p:nvSpPr>
        <p:spPr>
          <a:xfrm>
            <a:off x="550747" y="532436"/>
            <a:ext cx="23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ER DIAGRAM</a:t>
            </a:r>
            <a:r>
              <a:rPr lang="en-IN" b="1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104200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Updating</a:t>
            </a:r>
            <a:br>
              <a:rPr lang="en-IN" sz="6000" b="1" u="sng" dirty="0"/>
            </a:br>
            <a:r>
              <a:rPr lang="en-IN" sz="6000" b="1" u="sng" dirty="0"/>
              <a:t>After Successful Update</a:t>
            </a:r>
            <a:endParaRPr lang="en-IN" sz="7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661C6-4DB4-DE08-6385-999633204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2071754"/>
            <a:ext cx="4977264" cy="3739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A5DA6-FE42-7017-5689-5C5B49962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875" y="3429000"/>
            <a:ext cx="6080169" cy="11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2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Updating</a:t>
            </a:r>
            <a:br>
              <a:rPr lang="en-IN" sz="6000" b="1" u="sng" dirty="0"/>
            </a:br>
            <a:r>
              <a:rPr lang="en-IN" sz="6000" b="1" u="sng" dirty="0" err="1"/>
              <a:t>Updating</a:t>
            </a:r>
            <a:r>
              <a:rPr lang="en-IN" sz="6000" b="1" u="sng" dirty="0"/>
              <a:t> Incorrectly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D5C0F-0D3B-C39F-956C-87DEE14C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25" y="2000065"/>
            <a:ext cx="5580950" cy="42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90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Clear</a:t>
            </a:r>
            <a:br>
              <a:rPr lang="en-IN" sz="6000" b="1" u="sng" dirty="0"/>
            </a:br>
            <a:r>
              <a:rPr lang="en-IN" sz="6000" b="1" u="sng" dirty="0"/>
              <a:t>Before</a:t>
            </a:r>
            <a:endParaRPr lang="en-IN" sz="7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0DC5C-A9E5-8910-C7D5-2617875D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532" y="2055795"/>
            <a:ext cx="5520936" cy="415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72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Clear</a:t>
            </a:r>
            <a:br>
              <a:rPr lang="en-IN" sz="6000" b="1" u="sng" dirty="0"/>
            </a:br>
            <a:r>
              <a:rPr lang="en-IN" sz="6000" b="1" u="sng" dirty="0"/>
              <a:t>After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EBD79-4949-9CEE-BD85-AEA4CAE16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325" y="1938972"/>
            <a:ext cx="5527350" cy="415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9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Search</a:t>
            </a:r>
            <a:br>
              <a:rPr lang="en-IN" sz="6000" b="1" u="sng" dirty="0"/>
            </a:br>
            <a:r>
              <a:rPr lang="en-IN" sz="6000" b="1" u="sng" dirty="0"/>
              <a:t>If Record is Found</a:t>
            </a:r>
            <a:endParaRPr lang="en-IN" sz="7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2A704-3ED3-7B2F-AC3E-3EC6043D3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304"/>
            <a:ext cx="5314950" cy="4033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5F47A1-4B8E-9809-8604-E95F89A13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869" y="2084304"/>
            <a:ext cx="5364077" cy="40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40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Search</a:t>
            </a:r>
            <a:br>
              <a:rPr lang="en-IN" sz="6000" b="1" u="sng" dirty="0"/>
            </a:br>
            <a:r>
              <a:rPr lang="en-IN" sz="6000" b="1" u="sng" dirty="0"/>
              <a:t>If Record is Not Found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2EE74-94AF-6C9F-D4F8-F145201A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53" y="2096319"/>
            <a:ext cx="5496494" cy="41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80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and Working on the Paper Table:</a:t>
            </a:r>
            <a:endParaRPr lang="en-IN" sz="7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22161-C6D4-55FD-D992-D6773CBA1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495" y="2247298"/>
            <a:ext cx="7161010" cy="28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44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 UI</a:t>
            </a:r>
            <a:endParaRPr lang="en-IN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017CB-D3AA-5695-B788-834635DA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26" y="1880685"/>
            <a:ext cx="5009548" cy="39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24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Inserting</a:t>
            </a:r>
            <a:br>
              <a:rPr lang="en-IN" sz="6000" b="1" u="sng" dirty="0"/>
            </a:br>
            <a:r>
              <a:rPr lang="en-IN" sz="6000" b="1" u="sng" dirty="0"/>
              <a:t>Before Insertion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68083-0E02-2462-5C1A-D5ECD9F8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67" y="2176320"/>
            <a:ext cx="9777465" cy="32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99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Inserting</a:t>
            </a:r>
            <a:br>
              <a:rPr lang="en-IN" sz="6000" b="1" u="sng" dirty="0"/>
            </a:br>
            <a:r>
              <a:rPr lang="en-IN" sz="6000" b="1" u="sng" dirty="0"/>
              <a:t>After Successful Insertion</a:t>
            </a:r>
            <a:endParaRPr lang="en-IN" sz="7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7E18F-FD6E-B791-205E-E4F9D8DE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3849"/>
            <a:ext cx="3939540" cy="3090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CD55B-475E-A48B-EA6E-FE260F207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141" y="2233849"/>
            <a:ext cx="5735561" cy="291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6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723D4-FE9C-06B9-9036-BAB7C7DE85FB}"/>
              </a:ext>
            </a:extLst>
          </p:cNvPr>
          <p:cNvSpPr txBox="1"/>
          <p:nvPr/>
        </p:nvSpPr>
        <p:spPr>
          <a:xfrm>
            <a:off x="289367" y="498770"/>
            <a:ext cx="310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INITIAL REALTIONAL SCHEMA </a:t>
            </a:r>
            <a:r>
              <a:rPr lang="en-IN" b="1" dirty="0"/>
              <a:t>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58E1F-3614-4F83-9E96-E3838ED49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840" y="992587"/>
            <a:ext cx="3526670" cy="56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26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Deleting</a:t>
            </a:r>
            <a:br>
              <a:rPr lang="en-IN" sz="6000" b="1" u="sng" dirty="0"/>
            </a:br>
            <a:r>
              <a:rPr lang="en-IN" sz="6000" b="1" u="sng" dirty="0"/>
              <a:t>Before Deleting a Record</a:t>
            </a:r>
            <a:endParaRPr lang="en-IN" sz="7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BD41D-9488-FAD0-8DE5-FEF32CD9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42" y="2215113"/>
            <a:ext cx="7414515" cy="376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47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Deleting</a:t>
            </a:r>
            <a:br>
              <a:rPr lang="en-IN" sz="6000" b="1" u="sng" dirty="0"/>
            </a:br>
            <a:r>
              <a:rPr lang="en-IN" sz="6000" b="1" u="sng" dirty="0"/>
              <a:t>After Deleting a Record Successfully</a:t>
            </a:r>
            <a:endParaRPr lang="en-IN" sz="7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128E6-6A51-BB50-2CEF-E4D148A54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68" y="2427186"/>
            <a:ext cx="9878463" cy="328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93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Deleting</a:t>
            </a:r>
            <a:br>
              <a:rPr lang="en-IN" sz="6000" b="1" u="sng" dirty="0"/>
            </a:br>
            <a:r>
              <a:rPr lang="en-IN" sz="6000" b="1" u="sng" dirty="0"/>
              <a:t>Incorrect Deletion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BCDA6-AC7B-A23D-0392-13A653DC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656" y="1869357"/>
            <a:ext cx="5824688" cy="462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58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Updating</a:t>
            </a:r>
            <a:br>
              <a:rPr lang="en-IN" sz="6000" b="1" u="sng" dirty="0"/>
            </a:br>
            <a:r>
              <a:rPr lang="en-IN" sz="6000" b="1" u="sng" dirty="0"/>
              <a:t>Before Updating</a:t>
            </a:r>
            <a:endParaRPr lang="en-IN" sz="7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B6BC2-FA47-D8A4-17B8-D0665B96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16" y="2568048"/>
            <a:ext cx="8478967" cy="281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80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Updating</a:t>
            </a:r>
            <a:br>
              <a:rPr lang="en-IN" sz="6000" b="1" u="sng" dirty="0"/>
            </a:br>
            <a:r>
              <a:rPr lang="en-IN" sz="6000" b="1" u="sng" dirty="0"/>
              <a:t>After Successful Update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7289F-86F2-D4AE-1393-655EC5CC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66632"/>
            <a:ext cx="4437097" cy="3508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408768-C762-2719-84F6-7CD8EFB85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469" y="3079825"/>
            <a:ext cx="5722620" cy="18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25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Updating</a:t>
            </a:r>
            <a:br>
              <a:rPr lang="en-IN" sz="6000" b="1" u="sng" dirty="0"/>
            </a:br>
            <a:r>
              <a:rPr lang="en-IN" sz="6000" b="1" u="sng" dirty="0" err="1"/>
              <a:t>Updating</a:t>
            </a:r>
            <a:r>
              <a:rPr lang="en-IN" sz="6000" b="1" u="sng" dirty="0"/>
              <a:t> Incorrectly</a:t>
            </a:r>
            <a:endParaRPr lang="en-IN" sz="7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88A20-FA59-38D0-5F70-C75FEF4B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107" y="2210735"/>
            <a:ext cx="5197786" cy="41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9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Clear</a:t>
            </a:r>
            <a:br>
              <a:rPr lang="en-IN" sz="6000" b="1" u="sng" dirty="0"/>
            </a:br>
            <a:r>
              <a:rPr lang="en-IN" sz="6000" b="1" u="sng" dirty="0"/>
              <a:t>Before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CAD11-151F-8686-97F6-1457C2E4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91" y="1918033"/>
            <a:ext cx="5513818" cy="43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58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Clear</a:t>
            </a:r>
            <a:br>
              <a:rPr lang="en-IN" sz="6000" b="1" u="sng" dirty="0"/>
            </a:br>
            <a:r>
              <a:rPr lang="en-IN" sz="6000" b="1" u="sng" dirty="0"/>
              <a:t>After</a:t>
            </a:r>
            <a:endParaRPr lang="en-IN" sz="7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3CBE9-312B-9CC4-B14A-26C8553F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741" y="1944854"/>
            <a:ext cx="5378517" cy="42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045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Search</a:t>
            </a:r>
            <a:br>
              <a:rPr lang="en-IN" sz="6000" b="1" u="sng" dirty="0"/>
            </a:br>
            <a:r>
              <a:rPr lang="en-IN" sz="6000" b="1" u="sng" dirty="0"/>
              <a:t>If Record is Found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04276-CC48-278F-4875-6F39E73A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84303"/>
            <a:ext cx="5093221" cy="4033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BE925-FBC6-0021-5029-AD8CACED8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82" y="2084303"/>
            <a:ext cx="5093218" cy="40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32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Search</a:t>
            </a:r>
            <a:br>
              <a:rPr lang="en-IN" sz="6000" b="1" u="sng" dirty="0"/>
            </a:br>
            <a:r>
              <a:rPr lang="en-IN" sz="6000" b="1" u="sng" dirty="0"/>
              <a:t>If Record is Not Found</a:t>
            </a:r>
            <a:endParaRPr lang="en-IN" sz="7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E4B23-95C1-2D1B-3C60-54F8327D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224" y="2050314"/>
            <a:ext cx="5391551" cy="427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528A86-F42C-E109-D5D3-6F604DEEBA17}"/>
              </a:ext>
            </a:extLst>
          </p:cNvPr>
          <p:cNvSpPr txBox="1"/>
          <p:nvPr/>
        </p:nvSpPr>
        <p:spPr>
          <a:xfrm>
            <a:off x="452284" y="452284"/>
            <a:ext cx="387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FINAL RELATIONAL SCHEMA </a:t>
            </a:r>
            <a:r>
              <a:rPr lang="en-IN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1F6B9-3C51-99A7-84AD-6AEBA190D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854" y="556260"/>
            <a:ext cx="2417625" cy="61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8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749A-C4B9-9D13-ACD4-4F9F44E3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Loading the Driver and Establishing the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C8BA4-8994-EAC9-F02D-0ACBD53C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3" y="2403308"/>
            <a:ext cx="4992525" cy="2489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68864F-C362-361C-65D8-941F8F702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894" y="2442174"/>
            <a:ext cx="4916882" cy="24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and Working on the Participant Table:</a:t>
            </a:r>
            <a:endParaRPr lang="en-IN" sz="7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141B6-E0C0-177E-C049-24A408177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86" y="2041658"/>
            <a:ext cx="6624627" cy="27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5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 UI</a:t>
            </a:r>
            <a:endParaRPr lang="en-IN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4A1F8-4E7B-06DC-34C3-44DD6B88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375" y="1690688"/>
            <a:ext cx="5783249" cy="43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4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7-9842-5A34-BC3C-F668068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u="sng" dirty="0"/>
              <a:t>Inserting</a:t>
            </a:r>
            <a:br>
              <a:rPr lang="en-IN" sz="6000" b="1" u="sng" dirty="0"/>
            </a:br>
            <a:r>
              <a:rPr lang="en-IN" sz="6000" b="1" u="sng" dirty="0"/>
              <a:t>Before Insertion</a:t>
            </a:r>
            <a:endParaRPr lang="en-IN" sz="7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59023-26EA-8F35-40E3-91331F72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9" y="2255604"/>
            <a:ext cx="10330681" cy="32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3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372</Words>
  <Application>Microsoft Office PowerPoint</Application>
  <PresentationFormat>Widescreen</PresentationFormat>
  <Paragraphs>57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Times New Roman</vt:lpstr>
      <vt:lpstr>Office Theme</vt:lpstr>
      <vt:lpstr>UCS 2404 Database Management Systems</vt:lpstr>
      <vt:lpstr>PowerPoint Presentation</vt:lpstr>
      <vt:lpstr>PowerPoint Presentation</vt:lpstr>
      <vt:lpstr>PowerPoint Presentation</vt:lpstr>
      <vt:lpstr>PowerPoint Presentation</vt:lpstr>
      <vt:lpstr>Loading the Driver and Establishing the Connection</vt:lpstr>
      <vt:lpstr>Selecting and Working on the Participant Table:</vt:lpstr>
      <vt:lpstr>Basic UI</vt:lpstr>
      <vt:lpstr>Inserting Before Insertion</vt:lpstr>
      <vt:lpstr>Inserting After Successful Insertion</vt:lpstr>
      <vt:lpstr>Inserting Incorrect Insertion</vt:lpstr>
      <vt:lpstr>Deleting Before Deleting a Record</vt:lpstr>
      <vt:lpstr>Deleting After Deleting a Record Successfully</vt:lpstr>
      <vt:lpstr>Deleting Incorrect Deletion</vt:lpstr>
      <vt:lpstr>Updating Before Updating</vt:lpstr>
      <vt:lpstr>Updating After Successful Update</vt:lpstr>
      <vt:lpstr>Updating Updating Incorrectly</vt:lpstr>
      <vt:lpstr>Clear Before</vt:lpstr>
      <vt:lpstr>Clear After</vt:lpstr>
      <vt:lpstr>Search If Record is Found</vt:lpstr>
      <vt:lpstr>Search If Record is Not Found</vt:lpstr>
      <vt:lpstr>Selecting and Working on the Review Table:</vt:lpstr>
      <vt:lpstr>Basic UI</vt:lpstr>
      <vt:lpstr>Inserting Before Insertion</vt:lpstr>
      <vt:lpstr>Inserting After Successful Insertion</vt:lpstr>
      <vt:lpstr>Deleting Before Deleting a Record</vt:lpstr>
      <vt:lpstr>Deleting After Deleting a Record Successfully</vt:lpstr>
      <vt:lpstr>Deleting Incorrect Deletion</vt:lpstr>
      <vt:lpstr>Updating Before Updating</vt:lpstr>
      <vt:lpstr>Updating After Successful Update</vt:lpstr>
      <vt:lpstr>Updating Updating Incorrectly</vt:lpstr>
      <vt:lpstr>Clear Before</vt:lpstr>
      <vt:lpstr>Clear After</vt:lpstr>
      <vt:lpstr>Search If Record is Found</vt:lpstr>
      <vt:lpstr>Search If Record is Not Found</vt:lpstr>
      <vt:lpstr>Selecting and Working on the Paper Table:</vt:lpstr>
      <vt:lpstr>Basic UI</vt:lpstr>
      <vt:lpstr>Inserting Before Insertion</vt:lpstr>
      <vt:lpstr>Inserting After Successful Insertion</vt:lpstr>
      <vt:lpstr>Deleting Before Deleting a Record</vt:lpstr>
      <vt:lpstr>Deleting After Deleting a Record Successfully</vt:lpstr>
      <vt:lpstr>Deleting Incorrect Deletion</vt:lpstr>
      <vt:lpstr>Updating Before Updating</vt:lpstr>
      <vt:lpstr>Updating After Successful Update</vt:lpstr>
      <vt:lpstr>Updating Updating Incorrectly</vt:lpstr>
      <vt:lpstr>Clear Before</vt:lpstr>
      <vt:lpstr>Clear After</vt:lpstr>
      <vt:lpstr>Search If Record is Found</vt:lpstr>
      <vt:lpstr>Search If Record is Not Found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Rohith Arumugam</dc:creator>
  <cp:lastModifiedBy>SHREEJITH BABU G</cp:lastModifiedBy>
  <cp:revision>3</cp:revision>
  <dcterms:created xsi:type="dcterms:W3CDTF">2024-06-16T12:41:32Z</dcterms:created>
  <dcterms:modified xsi:type="dcterms:W3CDTF">2024-06-16T15:57:20Z</dcterms:modified>
</cp:coreProperties>
</file>