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5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5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7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FE18-E79A-4819-B509-9E543E46A586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FC36-C687-4DBF-BAD0-A17CC53D6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8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7"/>
            <a:ext cx="10515600" cy="34455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326"/>
            <a:ext cx="10515600" cy="613101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Node.js is an open source server environment</a:t>
            </a:r>
            <a:r>
              <a:rPr lang="en-IN" dirty="0" smtClean="0"/>
              <a:t>.</a:t>
            </a:r>
          </a:p>
          <a:p>
            <a:r>
              <a:rPr lang="en-IN" dirty="0"/>
              <a:t>Node.js allows you to run </a:t>
            </a:r>
            <a:r>
              <a:rPr lang="en-IN" dirty="0" smtClean="0"/>
              <a:t>JavaScript </a:t>
            </a:r>
            <a:r>
              <a:rPr lang="en-IN" dirty="0"/>
              <a:t>on the server</a:t>
            </a:r>
            <a:r>
              <a:rPr lang="en-IN" dirty="0" smtClean="0"/>
              <a:t>.</a:t>
            </a:r>
          </a:p>
          <a:p>
            <a:r>
              <a:rPr lang="en-IN" dirty="0"/>
              <a:t>Node.js runs on various platforms (Windows, Linux, Unix, Mac OS X, etc.)</a:t>
            </a:r>
          </a:p>
          <a:p>
            <a:pPr marL="0" indent="0">
              <a:buNone/>
            </a:pPr>
            <a:r>
              <a:rPr lang="en-IN" b="1" dirty="0" smtClean="0"/>
              <a:t>Why Node.js?</a:t>
            </a:r>
          </a:p>
          <a:p>
            <a:r>
              <a:rPr lang="en-IN" dirty="0" smtClean="0"/>
              <a:t>It uses asynchronous programming.</a:t>
            </a:r>
          </a:p>
          <a:p>
            <a:r>
              <a:rPr lang="en-IN" dirty="0"/>
              <a:t>A common task for a web server can be to open a file on the server and return the content to the client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Here is how Node.js handles a file request:</a:t>
            </a:r>
          </a:p>
          <a:p>
            <a:pPr lvl="1"/>
            <a:r>
              <a:rPr lang="en-IN" dirty="0"/>
              <a:t>Sends the task to the computer's file system.</a:t>
            </a:r>
          </a:p>
          <a:p>
            <a:pPr lvl="1"/>
            <a:r>
              <a:rPr lang="en-IN" dirty="0"/>
              <a:t>Ready to handle the next request.</a:t>
            </a:r>
          </a:p>
          <a:p>
            <a:pPr lvl="1"/>
            <a:r>
              <a:rPr lang="en-IN" dirty="0"/>
              <a:t>When the file system has opened and read the file, the server returns the content to the client</a:t>
            </a:r>
            <a:r>
              <a:rPr lang="en-IN" dirty="0" smtClean="0"/>
              <a:t>.</a:t>
            </a:r>
          </a:p>
          <a:p>
            <a:r>
              <a:rPr lang="en-IN" dirty="0"/>
              <a:t>Node.js eliminates the waiting, and simply continues with the next request</a:t>
            </a:r>
            <a:r>
              <a:rPr lang="en-IN" dirty="0" smtClean="0"/>
              <a:t>.</a:t>
            </a:r>
          </a:p>
          <a:p>
            <a:r>
              <a:rPr lang="en-IN" dirty="0"/>
              <a:t>Node.js runs single-threaded, non-blocking, asynchronous programming, which is very memory efficient.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378961"/>
            <a:ext cx="10515600" cy="6281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What Can Node.js Do?</a:t>
            </a:r>
          </a:p>
          <a:p>
            <a:r>
              <a:rPr lang="en-IN" dirty="0"/>
              <a:t>Node.js can generate dynamic page content</a:t>
            </a:r>
          </a:p>
          <a:p>
            <a:r>
              <a:rPr lang="en-IN" dirty="0"/>
              <a:t>Node.js can create, open, read, write, delete, and close files on the server</a:t>
            </a:r>
          </a:p>
          <a:p>
            <a:r>
              <a:rPr lang="en-IN" dirty="0"/>
              <a:t>Node.js can collect form data</a:t>
            </a:r>
          </a:p>
          <a:p>
            <a:r>
              <a:rPr lang="en-IN" dirty="0"/>
              <a:t>Node.js can add, delete, modify data in your database</a:t>
            </a:r>
          </a:p>
          <a:p>
            <a:pPr marL="0" indent="0">
              <a:buNone/>
            </a:pPr>
            <a:r>
              <a:rPr lang="en-IN" b="1" dirty="0"/>
              <a:t>What is a Node.js File?</a:t>
            </a:r>
          </a:p>
          <a:p>
            <a:r>
              <a:rPr lang="en-IN" dirty="0"/>
              <a:t>Node.js files contain tasks that will be executed on certain events</a:t>
            </a:r>
          </a:p>
          <a:p>
            <a:r>
              <a:rPr lang="en-IN" dirty="0"/>
              <a:t>A typical event is someone trying to access a port on the server</a:t>
            </a:r>
          </a:p>
          <a:p>
            <a:r>
              <a:rPr lang="en-IN" dirty="0"/>
              <a:t>Node.js files must be initiated on the server before having any effect</a:t>
            </a:r>
          </a:p>
          <a:p>
            <a:r>
              <a:rPr lang="en-IN" dirty="0"/>
              <a:t>Node.js files have extension ".</a:t>
            </a:r>
            <a:r>
              <a:rPr lang="en-IN" dirty="0" err="1"/>
              <a:t>js</a:t>
            </a:r>
            <a:r>
              <a:rPr lang="en-IN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9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Getting started with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and install for Node.js</a:t>
            </a:r>
            <a:r>
              <a:rPr lang="en-IN" dirty="0"/>
              <a:t>: </a:t>
            </a:r>
            <a:r>
              <a:rPr lang="en-IN" dirty="0">
                <a:hlinkClick r:id="rId2"/>
              </a:rPr>
              <a:t>https://nodejs.org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920"/>
            <a:ext cx="4200917" cy="3112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264" y="2875004"/>
            <a:ext cx="3680385" cy="3112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339" y="3794079"/>
            <a:ext cx="3924662" cy="30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81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9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3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Node.js</vt:lpstr>
      <vt:lpstr>Introduction</vt:lpstr>
      <vt:lpstr>PowerPoint Presentation</vt:lpstr>
      <vt:lpstr>Getting started with Node.js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DELL</dc:creator>
  <cp:lastModifiedBy>DELL</cp:lastModifiedBy>
  <cp:revision>7</cp:revision>
  <dcterms:created xsi:type="dcterms:W3CDTF">2022-03-15T09:04:39Z</dcterms:created>
  <dcterms:modified xsi:type="dcterms:W3CDTF">2022-03-15T09:45:54Z</dcterms:modified>
</cp:coreProperties>
</file>