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0cad54c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0cad54c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cad54c24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cad54c24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cad54c24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cad54c24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cad54c24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cad54c24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cad54c2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cad54c2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ca3f582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ca3f582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ca3f582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ca3f582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ca3f582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ca3f582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University’s Mobile App For Equipment Loaning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99100" y="3147475"/>
            <a:ext cx="69873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4 - Abdulmohsen Khashogji, Drithi Iyer, Mariamawit Anteneh, Ram Putrevu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Currently, the department of IT in the School of Business loans equipments to students and faculty through a manual system that requires them to manually check off equipments that are loaned.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system is not accurate in terms of real-time database updates to see the current inventory status.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4925"/>
            <a:ext cx="8839198" cy="387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create a mobile application for students and faculty to check the availability of each equipment and be able to reserve it on the spot.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application will have forms to fill out any necessary details in order to check out the equipment.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he goal is to completely transform the current system in place to a more advanced system.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necessary?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Currently, students and faculty are unable to point what equipment is available in advance.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application can also charge for late returns, loss of equipments and damaged equipments.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Clear and concise database of the equipments available for checkout.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this system more streamlined for other colleges in the University to use.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7650" y="1223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Layout 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75" y="1885225"/>
            <a:ext cx="1818038" cy="302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/>
          <p:nvPr/>
        </p:nvSpPr>
        <p:spPr>
          <a:xfrm>
            <a:off x="2178425" y="3103325"/>
            <a:ext cx="328500" cy="16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275" y="1885225"/>
            <a:ext cx="1812077" cy="302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4615700" y="3112025"/>
            <a:ext cx="328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5300" y="1885225"/>
            <a:ext cx="1795513" cy="302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6901925" y="3103325"/>
            <a:ext cx="328500" cy="14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1525" y="1885225"/>
            <a:ext cx="1722025" cy="298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Layout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975" y="1997625"/>
            <a:ext cx="1786210" cy="29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3890050" y="3155250"/>
            <a:ext cx="406200" cy="20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125" y="1997625"/>
            <a:ext cx="182730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 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Improvement of  App functionality such as charging for late returns, tracking of damaged and lost  </a:t>
            </a:r>
            <a:r>
              <a:rPr lang="en"/>
              <a:t>equipments.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 of notification setting to remind users of product status.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Updating user profile and history.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25" y="1322625"/>
            <a:ext cx="6855125" cy="34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