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45" autoAdjust="0"/>
    <p:restoredTop sz="86429" autoAdjust="0"/>
  </p:normalViewPr>
  <p:slideViewPr>
    <p:cSldViewPr>
      <p:cViewPr varScale="1">
        <p:scale>
          <a:sx n="93" d="100"/>
          <a:sy n="93" d="100"/>
        </p:scale>
        <p:origin x="-16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F069-D035-45A6-8221-E11270C05620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BA97-0CD2-4575-B13B-9A4E81171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F069-D035-45A6-8221-E11270C05620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BA97-0CD2-4575-B13B-9A4E81171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F069-D035-45A6-8221-E11270C05620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BA97-0CD2-4575-B13B-9A4E81171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F069-D035-45A6-8221-E11270C05620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BA97-0CD2-4575-B13B-9A4E81171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F069-D035-45A6-8221-E11270C05620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BA97-0CD2-4575-B13B-9A4E81171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F069-D035-45A6-8221-E11270C05620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BA97-0CD2-4575-B13B-9A4E81171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F069-D035-45A6-8221-E11270C05620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BA97-0CD2-4575-B13B-9A4E81171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F069-D035-45A6-8221-E11270C05620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BA97-0CD2-4575-B13B-9A4E81171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F069-D035-45A6-8221-E11270C05620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BA97-0CD2-4575-B13B-9A4E81171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F069-D035-45A6-8221-E11270C05620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BA97-0CD2-4575-B13B-9A4E81171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F069-D035-45A6-8221-E11270C05620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BA97-0CD2-4575-B13B-9A4E81171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F069-D035-45A6-8221-E11270C05620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8BA97-0CD2-4575-B13B-9A4E81171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rot="5400000">
            <a:off x="4761706" y="3237706"/>
            <a:ext cx="373380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457200"/>
            <a:ext cx="12192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457200"/>
            <a:ext cx="114326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17526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Business Intelligence Development  Studio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34507" y="1535668"/>
            <a:ext cx="134530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1905000"/>
            <a:ext cx="175260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Reporting </a:t>
            </a:r>
            <a:r>
              <a:rPr lang="en-US" u="sng" dirty="0" smtClean="0"/>
              <a:t>Apps</a:t>
            </a:r>
            <a:endParaRPr lang="en-US" u="sng" dirty="0" smtClean="0"/>
          </a:p>
          <a:p>
            <a:r>
              <a:rPr lang="en-US" dirty="0" smtClean="0"/>
              <a:t>- </a:t>
            </a:r>
            <a:r>
              <a:rPr lang="en-US" dirty="0" smtClean="0"/>
              <a:t>Report Mgr</a:t>
            </a:r>
          </a:p>
          <a:p>
            <a:pPr>
              <a:buFontTx/>
              <a:buChar char="-"/>
            </a:pPr>
            <a:r>
              <a:rPr lang="en-US" dirty="0" smtClean="0"/>
              <a:t> SharePoint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Excel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Custom </a:t>
            </a:r>
            <a:r>
              <a:rPr lang="en-US" dirty="0" smtClean="0"/>
              <a:t>App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.etc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4800" y="2438400"/>
            <a:ext cx="6858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5412" y="1981200"/>
            <a:ext cx="183973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Windows  Service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265112" y="3237706"/>
            <a:ext cx="373380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778918" y="3237706"/>
            <a:ext cx="373380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162800" y="2971800"/>
            <a:ext cx="1066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62800" y="3848100"/>
            <a:ext cx="1066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62800" y="3409950"/>
            <a:ext cx="1066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PDF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162800" y="4286250"/>
            <a:ext cx="1066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62800" y="4724400"/>
            <a:ext cx="1066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10800000">
            <a:off x="228600" y="5180011"/>
            <a:ext cx="830580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n 33"/>
          <p:cNvSpPr/>
          <p:nvPr/>
        </p:nvSpPr>
        <p:spPr>
          <a:xfrm>
            <a:off x="1905000" y="5334000"/>
            <a:ext cx="1524000" cy="1066800"/>
          </a:xfrm>
          <a:prstGeom prst="can">
            <a:avLst>
              <a:gd name="adj" fmla="val 229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Warehouse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Cube 34"/>
          <p:cNvSpPr/>
          <p:nvPr/>
        </p:nvSpPr>
        <p:spPr>
          <a:xfrm>
            <a:off x="5486400" y="5334000"/>
            <a:ext cx="1447800" cy="1143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 Cubes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hape 36"/>
          <p:cNvCxnSpPr/>
          <p:nvPr/>
        </p:nvCxnSpPr>
        <p:spPr>
          <a:xfrm rot="16200000" flipH="1">
            <a:off x="1562100" y="2857500"/>
            <a:ext cx="3429000" cy="1676400"/>
          </a:xfrm>
          <a:prstGeom prst="bentConnector3">
            <a:avLst>
              <a:gd name="adj1" fmla="val 81429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2057400" y="533400"/>
            <a:ext cx="4495800" cy="152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7200" y="2590800"/>
            <a:ext cx="6858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600" y="2743200"/>
            <a:ext cx="6858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5800" y="4191000"/>
            <a:ext cx="6858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08212" y="1066800"/>
            <a:ext cx="426878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 Web Server</a:t>
            </a:r>
            <a:endParaRPr lang="en-US" dirty="0"/>
          </a:p>
        </p:txBody>
      </p:sp>
      <p:sp>
        <p:nvSpPr>
          <p:cNvPr id="44" name="Can 43"/>
          <p:cNvSpPr/>
          <p:nvPr/>
        </p:nvSpPr>
        <p:spPr>
          <a:xfrm>
            <a:off x="2667000" y="3581400"/>
            <a:ext cx="1752600" cy="762000"/>
          </a:xfrm>
          <a:prstGeom prst="can">
            <a:avLst>
              <a:gd name="adj" fmla="val 17866"/>
            </a:avLst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 </a:t>
            </a:r>
            <a:r>
              <a:rPr lang="en-US" dirty="0" smtClean="0">
                <a:solidFill>
                  <a:schemeClr val="tx1"/>
                </a:solidFill>
              </a:rPr>
              <a:t>Server Temp 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2667000" y="2743200"/>
            <a:ext cx="1752600" cy="762000"/>
          </a:xfrm>
          <a:prstGeom prst="can">
            <a:avLst>
              <a:gd name="adj" fmla="val 17866"/>
            </a:avLst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 </a:t>
            </a:r>
            <a:r>
              <a:rPr lang="en-US" dirty="0" smtClean="0">
                <a:solidFill>
                  <a:schemeClr val="tx1"/>
                </a:solidFill>
              </a:rPr>
              <a:t>Server DB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505200" y="5486400"/>
            <a:ext cx="1905000" cy="158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705600" y="2514600"/>
            <a:ext cx="19812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Report to File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124200" y="15240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705600" y="1066800"/>
            <a:ext cx="19812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Reports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162800" y="1600200"/>
            <a:ext cx="1066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28600" y="3657600"/>
            <a:ext cx="1676400" cy="457200"/>
          </a:xfrm>
          <a:prstGeom prst="rect">
            <a:avLst/>
          </a:prstGeom>
          <a:gradFill flip="none" rotWithShape="1">
            <a:gsLst>
              <a:gs pos="30000">
                <a:schemeClr val="accent6">
                  <a:lumMod val="75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Builder</a:t>
            </a:r>
            <a:endParaRPr lang="en-US" dirty="0"/>
          </a:p>
        </p:txBody>
      </p:sp>
      <p:cxnSp>
        <p:nvCxnSpPr>
          <p:cNvPr id="64" name="Elbow Connector 63"/>
          <p:cNvCxnSpPr/>
          <p:nvPr/>
        </p:nvCxnSpPr>
        <p:spPr>
          <a:xfrm rot="5400000">
            <a:off x="4457700" y="4229100"/>
            <a:ext cx="1600200" cy="762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78"/>
          <p:cNvCxnSpPr/>
          <p:nvPr/>
        </p:nvCxnSpPr>
        <p:spPr>
          <a:xfrm rot="5400000" flipH="1" flipV="1">
            <a:off x="6381318" y="1467282"/>
            <a:ext cx="648564" cy="457200"/>
          </a:xfrm>
          <a:prstGeom prst="bentConnector3">
            <a:avLst>
              <a:gd name="adj1" fmla="val 13075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78"/>
          <p:cNvCxnSpPr/>
          <p:nvPr/>
        </p:nvCxnSpPr>
        <p:spPr>
          <a:xfrm rot="16200000" flipH="1">
            <a:off x="6477000" y="2057400"/>
            <a:ext cx="533400" cy="533400"/>
          </a:xfrm>
          <a:prstGeom prst="bentConnector3">
            <a:avLst>
              <a:gd name="adj1" fmla="val 1122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>
            <a:off x="3581400" y="1720334"/>
            <a:ext cx="2020888" cy="184666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58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Cascadia Community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ce_business10</dc:creator>
  <cp:lastModifiedBy>Randal</cp:lastModifiedBy>
  <cp:revision>29</cp:revision>
  <dcterms:created xsi:type="dcterms:W3CDTF">2010-06-03T00:30:15Z</dcterms:created>
  <dcterms:modified xsi:type="dcterms:W3CDTF">2010-10-15T19:11:46Z</dcterms:modified>
</cp:coreProperties>
</file>