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4"/>
    <p:sldMasterId id="2147483727" r:id="rId5"/>
  </p:sldMasterIdLst>
  <p:notesMasterIdLst>
    <p:notesMasterId r:id="rId18"/>
  </p:notesMasterIdLst>
  <p:sldIdLst>
    <p:sldId id="256" r:id="rId6"/>
    <p:sldId id="262" r:id="rId7"/>
    <p:sldId id="270" r:id="rId8"/>
    <p:sldId id="2146848103" r:id="rId9"/>
    <p:sldId id="2146848105" r:id="rId10"/>
    <p:sldId id="2146848106" r:id="rId11"/>
    <p:sldId id="2146848101" r:id="rId12"/>
    <p:sldId id="2146848114" r:id="rId13"/>
    <p:sldId id="2146848112" r:id="rId14"/>
    <p:sldId id="2146848113" r:id="rId15"/>
    <p:sldId id="269" r:id="rId16"/>
    <p:sldId id="26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8CD8310-B604-4DDD-8DEF-56C40AA0C67E}">
          <p14:sldIdLst>
            <p14:sldId id="256"/>
            <p14:sldId id="262"/>
          </p14:sldIdLst>
        </p14:section>
        <p14:section name="Untitled Section" id="{B397D866-9DBE-49BA-B566-53C4A1302075}">
          <p14:sldIdLst>
            <p14:sldId id="270"/>
            <p14:sldId id="2146848103"/>
            <p14:sldId id="2146848105"/>
            <p14:sldId id="2146848106"/>
            <p14:sldId id="2146848101"/>
            <p14:sldId id="2146848114"/>
            <p14:sldId id="2146848112"/>
            <p14:sldId id="2146848113"/>
            <p14:sldId id="269"/>
            <p14:sldId id="26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2309"/>
    <a:srgbClr val="FFC700"/>
    <a:srgbClr val="B2280C"/>
    <a:srgbClr val="DB481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46" autoAdjust="0"/>
    <p:restoredTop sz="94660"/>
  </p:normalViewPr>
  <p:slideViewPr>
    <p:cSldViewPr snapToGrid="0">
      <p:cViewPr varScale="1">
        <p:scale>
          <a:sx n="55" d="100"/>
          <a:sy n="55" d="100"/>
        </p:scale>
        <p:origin x="1008"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23" Type="http://schemas.microsoft.com/office/2016/11/relationships/changesInfo" Target="changesInfos/changesInfo1.xml"/><Relationship Id="rId10" Type="http://schemas.openxmlformats.org/officeDocument/2006/relationships/slide" Target="slides/slide5.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m Prakash Singh" userId="17dd5cbc-4f3e-492c-9c38-8ba985f98b2f" providerId="ADAL" clId="{76FB3E76-52C6-4418-98EE-3A61F4CB6028}"/>
    <pc:docChg chg="modSld">
      <pc:chgData name="Ram Prakash Singh" userId="17dd5cbc-4f3e-492c-9c38-8ba985f98b2f" providerId="ADAL" clId="{76FB3E76-52C6-4418-98EE-3A61F4CB6028}" dt="2022-06-28T10:15:50.806" v="17" actId="20577"/>
      <pc:docMkLst>
        <pc:docMk/>
      </pc:docMkLst>
      <pc:sldChg chg="modSp">
        <pc:chgData name="Ram Prakash Singh" userId="17dd5cbc-4f3e-492c-9c38-8ba985f98b2f" providerId="ADAL" clId="{76FB3E76-52C6-4418-98EE-3A61F4CB6028}" dt="2022-06-28T02:06:26.843" v="9" actId="20577"/>
        <pc:sldMkLst>
          <pc:docMk/>
          <pc:sldMk cId="1037078618" sldId="256"/>
        </pc:sldMkLst>
        <pc:spChg chg="mod">
          <ac:chgData name="Ram Prakash Singh" userId="17dd5cbc-4f3e-492c-9c38-8ba985f98b2f" providerId="ADAL" clId="{76FB3E76-52C6-4418-98EE-3A61F4CB6028}" dt="2022-06-28T02:06:26.843" v="9" actId="20577"/>
          <ac:spMkLst>
            <pc:docMk/>
            <pc:sldMk cId="1037078618" sldId="256"/>
            <ac:spMk id="8" creationId="{9B25F185-CAD1-4174-AF39-6D625C64BC02}"/>
          </ac:spMkLst>
        </pc:spChg>
      </pc:sldChg>
      <pc:sldChg chg="modSp">
        <pc:chgData name="Ram Prakash Singh" userId="17dd5cbc-4f3e-492c-9c38-8ba985f98b2f" providerId="ADAL" clId="{76FB3E76-52C6-4418-98EE-3A61F4CB6028}" dt="2022-06-28T10:15:50.806" v="17" actId="20577"/>
        <pc:sldMkLst>
          <pc:docMk/>
          <pc:sldMk cId="4236120478" sldId="270"/>
        </pc:sldMkLst>
        <pc:spChg chg="mod">
          <ac:chgData name="Ram Prakash Singh" userId="17dd5cbc-4f3e-492c-9c38-8ba985f98b2f" providerId="ADAL" clId="{76FB3E76-52C6-4418-98EE-3A61F4CB6028}" dt="2022-06-28T10:15:50.806" v="17" actId="20577"/>
          <ac:spMkLst>
            <pc:docMk/>
            <pc:sldMk cId="4236120478" sldId="270"/>
            <ac:spMk id="17" creationId="{6AEE6821-B62C-476D-839C-E915E9FBAB72}"/>
          </ac:spMkLst>
        </pc:spChg>
      </pc:sldChg>
    </pc:docChg>
  </pc:docChgLst>
  <pc:docChgLst>
    <pc:chgData name="Prakash Singh, Ram" userId="17dd5cbc-4f3e-492c-9c38-8ba985f98b2f" providerId="ADAL" clId="{B535D81D-CBCF-4A5A-9308-EC96297A8E6A}"/>
    <pc:docChg chg="custSel modSld">
      <pc:chgData name="Prakash Singh, Ram" userId="17dd5cbc-4f3e-492c-9c38-8ba985f98b2f" providerId="ADAL" clId="{B535D81D-CBCF-4A5A-9308-EC96297A8E6A}" dt="2024-10-08T12:58:26.462" v="57"/>
      <pc:docMkLst>
        <pc:docMk/>
      </pc:docMkLst>
      <pc:sldChg chg="delSp modSp mod">
        <pc:chgData name="Prakash Singh, Ram" userId="17dd5cbc-4f3e-492c-9c38-8ba985f98b2f" providerId="ADAL" clId="{B535D81D-CBCF-4A5A-9308-EC96297A8E6A}" dt="2024-10-08T12:58:26.462" v="57"/>
        <pc:sldMkLst>
          <pc:docMk/>
          <pc:sldMk cId="205595562" sldId="261"/>
        </pc:sldMkLst>
        <pc:spChg chg="del mod">
          <ac:chgData name="Prakash Singh, Ram" userId="17dd5cbc-4f3e-492c-9c38-8ba985f98b2f" providerId="ADAL" clId="{B535D81D-CBCF-4A5A-9308-EC96297A8E6A}" dt="2024-10-08T12:58:26.462" v="57"/>
          <ac:spMkLst>
            <pc:docMk/>
            <pc:sldMk cId="205595562" sldId="261"/>
            <ac:spMk id="13" creationId="{76835EF8-61D7-4B50-A2CF-EE2093A1A707}"/>
          </ac:spMkLst>
        </pc:spChg>
        <pc:spChg chg="mod">
          <ac:chgData name="Prakash Singh, Ram" userId="17dd5cbc-4f3e-492c-9c38-8ba985f98b2f" providerId="ADAL" clId="{B535D81D-CBCF-4A5A-9308-EC96297A8E6A}" dt="2024-10-08T12:58:25.298" v="55" actId="6549"/>
          <ac:spMkLst>
            <pc:docMk/>
            <pc:sldMk cId="205595562" sldId="261"/>
            <ac:spMk id="15" creationId="{ABA90971-FB13-42D0-ABAF-D37EBA2B52FE}"/>
          </ac:spMkLst>
        </pc:spChg>
        <pc:picChg chg="del">
          <ac:chgData name="Prakash Singh, Ram" userId="17dd5cbc-4f3e-492c-9c38-8ba985f98b2f" providerId="ADAL" clId="{B535D81D-CBCF-4A5A-9308-EC96297A8E6A}" dt="2024-10-08T12:58:20.179" v="53" actId="478"/>
          <ac:picMkLst>
            <pc:docMk/>
            <pc:sldMk cId="205595562" sldId="261"/>
            <ac:picMk id="8" creationId="{DE53D48E-D36E-434B-810D-9395050A0255}"/>
          </ac:picMkLst>
        </pc:picChg>
      </pc:sldChg>
      <pc:sldChg chg="delSp modSp mod">
        <pc:chgData name="Prakash Singh, Ram" userId="17dd5cbc-4f3e-492c-9c38-8ba985f98b2f" providerId="ADAL" clId="{B535D81D-CBCF-4A5A-9308-EC96297A8E6A}" dt="2024-10-08T12:56:34.222" v="3" actId="478"/>
        <pc:sldMkLst>
          <pc:docMk/>
          <pc:sldMk cId="2726187942" sldId="262"/>
        </pc:sldMkLst>
        <pc:spChg chg="del">
          <ac:chgData name="Prakash Singh, Ram" userId="17dd5cbc-4f3e-492c-9c38-8ba985f98b2f" providerId="ADAL" clId="{B535D81D-CBCF-4A5A-9308-EC96297A8E6A}" dt="2024-10-08T12:56:31.678" v="2" actId="478"/>
          <ac:spMkLst>
            <pc:docMk/>
            <pc:sldMk cId="2726187942" sldId="262"/>
            <ac:spMk id="9" creationId="{C3FCE805-B6FE-4966-8206-DA59AB9B19BF}"/>
          </ac:spMkLst>
        </pc:spChg>
        <pc:spChg chg="mod">
          <ac:chgData name="Prakash Singh, Ram" userId="17dd5cbc-4f3e-492c-9c38-8ba985f98b2f" providerId="ADAL" clId="{B535D81D-CBCF-4A5A-9308-EC96297A8E6A}" dt="2024-10-08T12:56:26.639" v="1" actId="6549"/>
          <ac:spMkLst>
            <pc:docMk/>
            <pc:sldMk cId="2726187942" sldId="262"/>
            <ac:spMk id="10" creationId="{ECB4DF4F-9783-4982-B739-9B92F7358BA6}"/>
          </ac:spMkLst>
        </pc:spChg>
        <pc:picChg chg="del">
          <ac:chgData name="Prakash Singh, Ram" userId="17dd5cbc-4f3e-492c-9c38-8ba985f98b2f" providerId="ADAL" clId="{B535D81D-CBCF-4A5A-9308-EC96297A8E6A}" dt="2024-10-08T12:56:34.222" v="3" actId="478"/>
          <ac:picMkLst>
            <pc:docMk/>
            <pc:sldMk cId="2726187942" sldId="262"/>
            <ac:picMk id="8" creationId="{B8E29BC5-7E79-4C78-B63D-FEC3179F3717}"/>
          </ac:picMkLst>
        </pc:picChg>
        <pc:picChg chg="del">
          <ac:chgData name="Prakash Singh, Ram" userId="17dd5cbc-4f3e-492c-9c38-8ba985f98b2f" providerId="ADAL" clId="{B535D81D-CBCF-4A5A-9308-EC96297A8E6A}" dt="2024-10-08T12:56:17.325" v="0" actId="478"/>
          <ac:picMkLst>
            <pc:docMk/>
            <pc:sldMk cId="2726187942" sldId="262"/>
            <ac:picMk id="15" creationId="{53C2A3BD-5DEB-4BEB-99E3-6B3DD18E227F}"/>
          </ac:picMkLst>
        </pc:picChg>
      </pc:sldChg>
      <pc:sldChg chg="delSp modSp mod">
        <pc:chgData name="Prakash Singh, Ram" userId="17dd5cbc-4f3e-492c-9c38-8ba985f98b2f" providerId="ADAL" clId="{B535D81D-CBCF-4A5A-9308-EC96297A8E6A}" dt="2024-10-08T12:58:17.528" v="52"/>
        <pc:sldMkLst>
          <pc:docMk/>
          <pc:sldMk cId="2587890965" sldId="269"/>
        </pc:sldMkLst>
        <pc:spChg chg="del mod">
          <ac:chgData name="Prakash Singh, Ram" userId="17dd5cbc-4f3e-492c-9c38-8ba985f98b2f" providerId="ADAL" clId="{B535D81D-CBCF-4A5A-9308-EC96297A8E6A}" dt="2024-10-08T12:58:17.528" v="52"/>
          <ac:spMkLst>
            <pc:docMk/>
            <pc:sldMk cId="2587890965" sldId="269"/>
            <ac:spMk id="19" creationId="{80DF9344-2FB1-4C80-BF76-844970AF8782}"/>
          </ac:spMkLst>
        </pc:spChg>
        <pc:spChg chg="mod">
          <ac:chgData name="Prakash Singh, Ram" userId="17dd5cbc-4f3e-492c-9c38-8ba985f98b2f" providerId="ADAL" clId="{B535D81D-CBCF-4A5A-9308-EC96297A8E6A}" dt="2024-10-08T12:58:16.290" v="50" actId="6549"/>
          <ac:spMkLst>
            <pc:docMk/>
            <pc:sldMk cId="2587890965" sldId="269"/>
            <ac:spMk id="22" creationId="{9F7E4D06-9AB5-4C77-9ECB-5AB1D3C62D5C}"/>
          </ac:spMkLst>
        </pc:spChg>
        <pc:picChg chg="del">
          <ac:chgData name="Prakash Singh, Ram" userId="17dd5cbc-4f3e-492c-9c38-8ba985f98b2f" providerId="ADAL" clId="{B535D81D-CBCF-4A5A-9308-EC96297A8E6A}" dt="2024-10-08T12:58:10.959" v="48" actId="478"/>
          <ac:picMkLst>
            <pc:docMk/>
            <pc:sldMk cId="2587890965" sldId="269"/>
            <ac:picMk id="18" creationId="{029DCB46-41DE-444E-977F-80D59722C6C1}"/>
          </ac:picMkLst>
        </pc:picChg>
      </pc:sldChg>
      <pc:sldChg chg="delSp modSp mod">
        <pc:chgData name="Prakash Singh, Ram" userId="17dd5cbc-4f3e-492c-9c38-8ba985f98b2f" providerId="ADAL" clId="{B535D81D-CBCF-4A5A-9308-EC96297A8E6A}" dt="2024-10-08T12:56:48.160" v="12" actId="6549"/>
        <pc:sldMkLst>
          <pc:docMk/>
          <pc:sldMk cId="4236120478" sldId="270"/>
        </pc:sldMkLst>
        <pc:spChg chg="del mod">
          <ac:chgData name="Prakash Singh, Ram" userId="17dd5cbc-4f3e-492c-9c38-8ba985f98b2f" providerId="ADAL" clId="{B535D81D-CBCF-4A5A-9308-EC96297A8E6A}" dt="2024-10-08T12:56:45.487" v="11"/>
          <ac:spMkLst>
            <pc:docMk/>
            <pc:sldMk cId="4236120478" sldId="270"/>
            <ac:spMk id="19" creationId="{80DF9344-2FB1-4C80-BF76-844970AF8782}"/>
          </ac:spMkLst>
        </pc:spChg>
        <pc:spChg chg="mod">
          <ac:chgData name="Prakash Singh, Ram" userId="17dd5cbc-4f3e-492c-9c38-8ba985f98b2f" providerId="ADAL" clId="{B535D81D-CBCF-4A5A-9308-EC96297A8E6A}" dt="2024-10-08T12:56:48.160" v="12" actId="6549"/>
          <ac:spMkLst>
            <pc:docMk/>
            <pc:sldMk cId="4236120478" sldId="270"/>
            <ac:spMk id="22" creationId="{9F7E4D06-9AB5-4C77-9ECB-5AB1D3C62D5C}"/>
          </ac:spMkLst>
        </pc:spChg>
        <pc:picChg chg="del">
          <ac:chgData name="Prakash Singh, Ram" userId="17dd5cbc-4f3e-492c-9c38-8ba985f98b2f" providerId="ADAL" clId="{B535D81D-CBCF-4A5A-9308-EC96297A8E6A}" dt="2024-10-08T12:56:39.810" v="4" actId="478"/>
          <ac:picMkLst>
            <pc:docMk/>
            <pc:sldMk cId="4236120478" sldId="270"/>
            <ac:picMk id="18" creationId="{029DCB46-41DE-444E-977F-80D59722C6C1}"/>
          </ac:picMkLst>
        </pc:picChg>
      </pc:sldChg>
      <pc:sldChg chg="delSp modSp mod">
        <pc:chgData name="Prakash Singh, Ram" userId="17dd5cbc-4f3e-492c-9c38-8ba985f98b2f" providerId="ADAL" clId="{B535D81D-CBCF-4A5A-9308-EC96297A8E6A}" dt="2024-10-08T12:57:40.328" v="32"/>
        <pc:sldMkLst>
          <pc:docMk/>
          <pc:sldMk cId="137079635" sldId="2146848101"/>
        </pc:sldMkLst>
        <pc:spChg chg="del mod">
          <ac:chgData name="Prakash Singh, Ram" userId="17dd5cbc-4f3e-492c-9c38-8ba985f98b2f" providerId="ADAL" clId="{B535D81D-CBCF-4A5A-9308-EC96297A8E6A}" dt="2024-10-08T12:57:40.328" v="32"/>
          <ac:spMkLst>
            <pc:docMk/>
            <pc:sldMk cId="137079635" sldId="2146848101"/>
            <ac:spMk id="19" creationId="{80DF9344-2FB1-4C80-BF76-844970AF8782}"/>
          </ac:spMkLst>
        </pc:spChg>
        <pc:spChg chg="mod">
          <ac:chgData name="Prakash Singh, Ram" userId="17dd5cbc-4f3e-492c-9c38-8ba985f98b2f" providerId="ADAL" clId="{B535D81D-CBCF-4A5A-9308-EC96297A8E6A}" dt="2024-10-08T12:57:38.371" v="30" actId="6549"/>
          <ac:spMkLst>
            <pc:docMk/>
            <pc:sldMk cId="137079635" sldId="2146848101"/>
            <ac:spMk id="22" creationId="{9F7E4D06-9AB5-4C77-9ECB-5AB1D3C62D5C}"/>
          </ac:spMkLst>
        </pc:spChg>
        <pc:picChg chg="del">
          <ac:chgData name="Prakash Singh, Ram" userId="17dd5cbc-4f3e-492c-9c38-8ba985f98b2f" providerId="ADAL" clId="{B535D81D-CBCF-4A5A-9308-EC96297A8E6A}" dt="2024-10-08T12:57:32.429" v="28" actId="478"/>
          <ac:picMkLst>
            <pc:docMk/>
            <pc:sldMk cId="137079635" sldId="2146848101"/>
            <ac:picMk id="18" creationId="{029DCB46-41DE-444E-977F-80D59722C6C1}"/>
          </ac:picMkLst>
        </pc:picChg>
      </pc:sldChg>
      <pc:sldChg chg="delSp modSp mod">
        <pc:chgData name="Prakash Singh, Ram" userId="17dd5cbc-4f3e-492c-9c38-8ba985f98b2f" providerId="ADAL" clId="{B535D81D-CBCF-4A5A-9308-EC96297A8E6A}" dt="2024-10-08T12:57:04.484" v="17"/>
        <pc:sldMkLst>
          <pc:docMk/>
          <pc:sldMk cId="405521830" sldId="2146848103"/>
        </pc:sldMkLst>
        <pc:spChg chg="del mod">
          <ac:chgData name="Prakash Singh, Ram" userId="17dd5cbc-4f3e-492c-9c38-8ba985f98b2f" providerId="ADAL" clId="{B535D81D-CBCF-4A5A-9308-EC96297A8E6A}" dt="2024-10-08T12:57:04.484" v="17"/>
          <ac:spMkLst>
            <pc:docMk/>
            <pc:sldMk cId="405521830" sldId="2146848103"/>
            <ac:spMk id="19" creationId="{80DF9344-2FB1-4C80-BF76-844970AF8782}"/>
          </ac:spMkLst>
        </pc:spChg>
        <pc:spChg chg="mod">
          <ac:chgData name="Prakash Singh, Ram" userId="17dd5cbc-4f3e-492c-9c38-8ba985f98b2f" providerId="ADAL" clId="{B535D81D-CBCF-4A5A-9308-EC96297A8E6A}" dt="2024-10-08T12:56:57.862" v="13" actId="6549"/>
          <ac:spMkLst>
            <pc:docMk/>
            <pc:sldMk cId="405521830" sldId="2146848103"/>
            <ac:spMk id="22" creationId="{9F7E4D06-9AB5-4C77-9ECB-5AB1D3C62D5C}"/>
          </ac:spMkLst>
        </pc:spChg>
        <pc:picChg chg="del">
          <ac:chgData name="Prakash Singh, Ram" userId="17dd5cbc-4f3e-492c-9c38-8ba985f98b2f" providerId="ADAL" clId="{B535D81D-CBCF-4A5A-9308-EC96297A8E6A}" dt="2024-10-08T12:56:59.946" v="14" actId="478"/>
          <ac:picMkLst>
            <pc:docMk/>
            <pc:sldMk cId="405521830" sldId="2146848103"/>
            <ac:picMk id="18" creationId="{029DCB46-41DE-444E-977F-80D59722C6C1}"/>
          </ac:picMkLst>
        </pc:picChg>
      </pc:sldChg>
      <pc:sldChg chg="delSp modSp mod">
        <pc:chgData name="Prakash Singh, Ram" userId="17dd5cbc-4f3e-492c-9c38-8ba985f98b2f" providerId="ADAL" clId="{B535D81D-CBCF-4A5A-9308-EC96297A8E6A}" dt="2024-10-08T12:57:16.880" v="22" actId="6549"/>
        <pc:sldMkLst>
          <pc:docMk/>
          <pc:sldMk cId="2693798516" sldId="2146848105"/>
        </pc:sldMkLst>
        <pc:spChg chg="del mod">
          <ac:chgData name="Prakash Singh, Ram" userId="17dd5cbc-4f3e-492c-9c38-8ba985f98b2f" providerId="ADAL" clId="{B535D81D-CBCF-4A5A-9308-EC96297A8E6A}" dt="2024-10-08T12:57:14.336" v="21"/>
          <ac:spMkLst>
            <pc:docMk/>
            <pc:sldMk cId="2693798516" sldId="2146848105"/>
            <ac:spMk id="19" creationId="{80DF9344-2FB1-4C80-BF76-844970AF8782}"/>
          </ac:spMkLst>
        </pc:spChg>
        <pc:spChg chg="mod">
          <ac:chgData name="Prakash Singh, Ram" userId="17dd5cbc-4f3e-492c-9c38-8ba985f98b2f" providerId="ADAL" clId="{B535D81D-CBCF-4A5A-9308-EC96297A8E6A}" dt="2024-10-08T12:57:16.880" v="22" actId="6549"/>
          <ac:spMkLst>
            <pc:docMk/>
            <pc:sldMk cId="2693798516" sldId="2146848105"/>
            <ac:spMk id="22" creationId="{9F7E4D06-9AB5-4C77-9ECB-5AB1D3C62D5C}"/>
          </ac:spMkLst>
        </pc:spChg>
        <pc:picChg chg="del">
          <ac:chgData name="Prakash Singh, Ram" userId="17dd5cbc-4f3e-492c-9c38-8ba985f98b2f" providerId="ADAL" clId="{B535D81D-CBCF-4A5A-9308-EC96297A8E6A}" dt="2024-10-08T12:57:06.560" v="18" actId="478"/>
          <ac:picMkLst>
            <pc:docMk/>
            <pc:sldMk cId="2693798516" sldId="2146848105"/>
            <ac:picMk id="18" creationId="{029DCB46-41DE-444E-977F-80D59722C6C1}"/>
          </ac:picMkLst>
        </pc:picChg>
      </pc:sldChg>
      <pc:sldChg chg="delSp modSp mod">
        <pc:chgData name="Prakash Singh, Ram" userId="17dd5cbc-4f3e-492c-9c38-8ba985f98b2f" providerId="ADAL" clId="{B535D81D-CBCF-4A5A-9308-EC96297A8E6A}" dt="2024-10-08T12:57:27.095" v="27" actId="6549"/>
        <pc:sldMkLst>
          <pc:docMk/>
          <pc:sldMk cId="27271701" sldId="2146848106"/>
        </pc:sldMkLst>
        <pc:spChg chg="del mod">
          <ac:chgData name="Prakash Singh, Ram" userId="17dd5cbc-4f3e-492c-9c38-8ba985f98b2f" providerId="ADAL" clId="{B535D81D-CBCF-4A5A-9308-EC96297A8E6A}" dt="2024-10-08T12:57:23.960" v="26"/>
          <ac:spMkLst>
            <pc:docMk/>
            <pc:sldMk cId="27271701" sldId="2146848106"/>
            <ac:spMk id="19" creationId="{80DF9344-2FB1-4C80-BF76-844970AF8782}"/>
          </ac:spMkLst>
        </pc:spChg>
        <pc:spChg chg="mod">
          <ac:chgData name="Prakash Singh, Ram" userId="17dd5cbc-4f3e-492c-9c38-8ba985f98b2f" providerId="ADAL" clId="{B535D81D-CBCF-4A5A-9308-EC96297A8E6A}" dt="2024-10-08T12:57:27.095" v="27" actId="6549"/>
          <ac:spMkLst>
            <pc:docMk/>
            <pc:sldMk cId="27271701" sldId="2146848106"/>
            <ac:spMk id="22" creationId="{9F7E4D06-9AB5-4C77-9ECB-5AB1D3C62D5C}"/>
          </ac:spMkLst>
        </pc:spChg>
        <pc:picChg chg="del">
          <ac:chgData name="Prakash Singh, Ram" userId="17dd5cbc-4f3e-492c-9c38-8ba985f98b2f" providerId="ADAL" clId="{B535D81D-CBCF-4A5A-9308-EC96297A8E6A}" dt="2024-10-08T12:57:23.959" v="24" actId="478"/>
          <ac:picMkLst>
            <pc:docMk/>
            <pc:sldMk cId="27271701" sldId="2146848106"/>
            <ac:picMk id="18" creationId="{029DCB46-41DE-444E-977F-80D59722C6C1}"/>
          </ac:picMkLst>
        </pc:picChg>
      </pc:sldChg>
      <pc:sldChg chg="delSp modSp mod">
        <pc:chgData name="Prakash Singh, Ram" userId="17dd5cbc-4f3e-492c-9c38-8ba985f98b2f" providerId="ADAL" clId="{B535D81D-CBCF-4A5A-9308-EC96297A8E6A}" dt="2024-10-08T12:57:59.641" v="42"/>
        <pc:sldMkLst>
          <pc:docMk/>
          <pc:sldMk cId="621208577" sldId="2146848112"/>
        </pc:sldMkLst>
        <pc:spChg chg="del mod">
          <ac:chgData name="Prakash Singh, Ram" userId="17dd5cbc-4f3e-492c-9c38-8ba985f98b2f" providerId="ADAL" clId="{B535D81D-CBCF-4A5A-9308-EC96297A8E6A}" dt="2024-10-08T12:57:59.641" v="42"/>
          <ac:spMkLst>
            <pc:docMk/>
            <pc:sldMk cId="621208577" sldId="2146848112"/>
            <ac:spMk id="19" creationId="{80DF9344-2FB1-4C80-BF76-844970AF8782}"/>
          </ac:spMkLst>
        </pc:spChg>
        <pc:spChg chg="mod">
          <ac:chgData name="Prakash Singh, Ram" userId="17dd5cbc-4f3e-492c-9c38-8ba985f98b2f" providerId="ADAL" clId="{B535D81D-CBCF-4A5A-9308-EC96297A8E6A}" dt="2024-10-08T12:57:57.266" v="40" actId="6549"/>
          <ac:spMkLst>
            <pc:docMk/>
            <pc:sldMk cId="621208577" sldId="2146848112"/>
            <ac:spMk id="22" creationId="{9F7E4D06-9AB5-4C77-9ECB-5AB1D3C62D5C}"/>
          </ac:spMkLst>
        </pc:spChg>
        <pc:picChg chg="del">
          <ac:chgData name="Prakash Singh, Ram" userId="17dd5cbc-4f3e-492c-9c38-8ba985f98b2f" providerId="ADAL" clId="{B535D81D-CBCF-4A5A-9308-EC96297A8E6A}" dt="2024-10-08T12:57:52.302" v="38" actId="478"/>
          <ac:picMkLst>
            <pc:docMk/>
            <pc:sldMk cId="621208577" sldId="2146848112"/>
            <ac:picMk id="18" creationId="{029DCB46-41DE-444E-977F-80D59722C6C1}"/>
          </ac:picMkLst>
        </pc:picChg>
      </pc:sldChg>
      <pc:sldChg chg="delSp modSp mod">
        <pc:chgData name="Prakash Singh, Ram" userId="17dd5cbc-4f3e-492c-9c38-8ba985f98b2f" providerId="ADAL" clId="{B535D81D-CBCF-4A5A-9308-EC96297A8E6A}" dt="2024-10-08T12:58:07.727" v="47"/>
        <pc:sldMkLst>
          <pc:docMk/>
          <pc:sldMk cId="2106746067" sldId="2146848113"/>
        </pc:sldMkLst>
        <pc:spChg chg="del mod">
          <ac:chgData name="Prakash Singh, Ram" userId="17dd5cbc-4f3e-492c-9c38-8ba985f98b2f" providerId="ADAL" clId="{B535D81D-CBCF-4A5A-9308-EC96297A8E6A}" dt="2024-10-08T12:58:07.727" v="47"/>
          <ac:spMkLst>
            <pc:docMk/>
            <pc:sldMk cId="2106746067" sldId="2146848113"/>
            <ac:spMk id="19" creationId="{80DF9344-2FB1-4C80-BF76-844970AF8782}"/>
          </ac:spMkLst>
        </pc:spChg>
        <pc:spChg chg="mod">
          <ac:chgData name="Prakash Singh, Ram" userId="17dd5cbc-4f3e-492c-9c38-8ba985f98b2f" providerId="ADAL" clId="{B535D81D-CBCF-4A5A-9308-EC96297A8E6A}" dt="2024-10-08T12:58:05.980" v="45" actId="6549"/>
          <ac:spMkLst>
            <pc:docMk/>
            <pc:sldMk cId="2106746067" sldId="2146848113"/>
            <ac:spMk id="22" creationId="{9F7E4D06-9AB5-4C77-9ECB-5AB1D3C62D5C}"/>
          </ac:spMkLst>
        </pc:spChg>
        <pc:picChg chg="del">
          <ac:chgData name="Prakash Singh, Ram" userId="17dd5cbc-4f3e-492c-9c38-8ba985f98b2f" providerId="ADAL" clId="{B535D81D-CBCF-4A5A-9308-EC96297A8E6A}" dt="2024-10-08T12:58:01.593" v="43" actId="478"/>
          <ac:picMkLst>
            <pc:docMk/>
            <pc:sldMk cId="2106746067" sldId="2146848113"/>
            <ac:picMk id="18" creationId="{029DCB46-41DE-444E-977F-80D59722C6C1}"/>
          </ac:picMkLst>
        </pc:picChg>
      </pc:sldChg>
      <pc:sldChg chg="delSp modSp mod">
        <pc:chgData name="Prakash Singh, Ram" userId="17dd5cbc-4f3e-492c-9c38-8ba985f98b2f" providerId="ADAL" clId="{B535D81D-CBCF-4A5A-9308-EC96297A8E6A}" dt="2024-10-08T12:57:50.441" v="37"/>
        <pc:sldMkLst>
          <pc:docMk/>
          <pc:sldMk cId="2852483874" sldId="2146848114"/>
        </pc:sldMkLst>
        <pc:spChg chg="del mod">
          <ac:chgData name="Prakash Singh, Ram" userId="17dd5cbc-4f3e-492c-9c38-8ba985f98b2f" providerId="ADAL" clId="{B535D81D-CBCF-4A5A-9308-EC96297A8E6A}" dt="2024-10-08T12:57:50.441" v="37"/>
          <ac:spMkLst>
            <pc:docMk/>
            <pc:sldMk cId="2852483874" sldId="2146848114"/>
            <ac:spMk id="19" creationId="{80DF9344-2FB1-4C80-BF76-844970AF8782}"/>
          </ac:spMkLst>
        </pc:spChg>
        <pc:spChg chg="mod">
          <ac:chgData name="Prakash Singh, Ram" userId="17dd5cbc-4f3e-492c-9c38-8ba985f98b2f" providerId="ADAL" clId="{B535D81D-CBCF-4A5A-9308-EC96297A8E6A}" dt="2024-10-08T12:57:44.699" v="33" actId="6549"/>
          <ac:spMkLst>
            <pc:docMk/>
            <pc:sldMk cId="2852483874" sldId="2146848114"/>
            <ac:spMk id="22" creationId="{9F7E4D06-9AB5-4C77-9ECB-5AB1D3C62D5C}"/>
          </ac:spMkLst>
        </pc:spChg>
        <pc:picChg chg="del">
          <ac:chgData name="Prakash Singh, Ram" userId="17dd5cbc-4f3e-492c-9c38-8ba985f98b2f" providerId="ADAL" clId="{B535D81D-CBCF-4A5A-9308-EC96297A8E6A}" dt="2024-10-08T12:57:46.771" v="34" actId="478"/>
          <ac:picMkLst>
            <pc:docMk/>
            <pc:sldMk cId="2852483874" sldId="2146848114"/>
            <ac:picMk id="18" creationId="{029DCB46-41DE-444E-977F-80D59722C6C1}"/>
          </ac:picMkLst>
        </pc:picChg>
      </pc:sldChg>
    </pc:docChg>
  </pc:docChgLst>
  <pc:docChgLst>
    <pc:chgData name="Prakash Singh, Ram" userId="17dd5cbc-4f3e-492c-9c38-8ba985f98b2f" providerId="ADAL" clId="{76FB3E76-52C6-4418-98EE-3A61F4CB6028}"/>
    <pc:docChg chg="custSel modSld">
      <pc:chgData name="Prakash Singh, Ram" userId="17dd5cbc-4f3e-492c-9c38-8ba985f98b2f" providerId="ADAL" clId="{76FB3E76-52C6-4418-98EE-3A61F4CB6028}" dt="2022-07-01T05:01:31.319" v="14" actId="313"/>
      <pc:docMkLst>
        <pc:docMk/>
      </pc:docMkLst>
      <pc:sldChg chg="addSp delSp modSp mod">
        <pc:chgData name="Prakash Singh, Ram" userId="17dd5cbc-4f3e-492c-9c38-8ba985f98b2f" providerId="ADAL" clId="{76FB3E76-52C6-4418-98EE-3A61F4CB6028}" dt="2022-07-01T05:01:31.319" v="14" actId="313"/>
        <pc:sldMkLst>
          <pc:docMk/>
          <pc:sldMk cId="2726187942" sldId="262"/>
        </pc:sldMkLst>
        <pc:spChg chg="mod">
          <ac:chgData name="Prakash Singh, Ram" userId="17dd5cbc-4f3e-492c-9c38-8ba985f98b2f" providerId="ADAL" clId="{76FB3E76-52C6-4418-98EE-3A61F4CB6028}" dt="2022-07-01T05:01:31.319" v="14" actId="313"/>
          <ac:spMkLst>
            <pc:docMk/>
            <pc:sldMk cId="2726187942" sldId="262"/>
            <ac:spMk id="18" creationId="{36B6E971-5235-443A-957F-B5999C0C6022}"/>
          </ac:spMkLst>
        </pc:spChg>
        <pc:picChg chg="del">
          <ac:chgData name="Prakash Singh, Ram" userId="17dd5cbc-4f3e-492c-9c38-8ba985f98b2f" providerId="ADAL" clId="{76FB3E76-52C6-4418-98EE-3A61F4CB6028}" dt="2022-06-30T14:26:37.387" v="0" actId="478"/>
          <ac:picMkLst>
            <pc:docMk/>
            <pc:sldMk cId="2726187942" sldId="262"/>
            <ac:picMk id="11" creationId="{61371797-498E-4A9F-B517-6FEC7A6C6861}"/>
          </ac:picMkLst>
        </pc:picChg>
        <pc:picChg chg="add mod">
          <ac:chgData name="Prakash Singh, Ram" userId="17dd5cbc-4f3e-492c-9c38-8ba985f98b2f" providerId="ADAL" clId="{76FB3E76-52C6-4418-98EE-3A61F4CB6028}" dt="2022-06-30T14:27:55.581" v="10" actId="14100"/>
          <ac:picMkLst>
            <pc:docMk/>
            <pc:sldMk cId="2726187942" sldId="262"/>
            <ac:picMk id="15" creationId="{53C2A3BD-5DEB-4BEB-99E3-6B3DD18E227F}"/>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345EB2-7F39-4900-9C84-735071F45BCF}" type="datetimeFigureOut">
              <a:rPr lang="en-US" smtClean="0"/>
              <a:t>10/8/2024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1426FD-D070-4C6D-8535-9D698FE3ADF6}" type="slidenum">
              <a:rPr lang="en-US" smtClean="0"/>
              <a:t>‹#›</a:t>
            </a:fld>
            <a:endParaRPr lang="en-US" dirty="0"/>
          </a:p>
        </p:txBody>
      </p:sp>
    </p:spTree>
    <p:extLst>
      <p:ext uri="{BB962C8B-B14F-4D97-AF65-F5344CB8AC3E}">
        <p14:creationId xmlns:p14="http://schemas.microsoft.com/office/powerpoint/2010/main" val="18279739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245A663-7959-4FB9-A9BB-CACBF2A351D9}" type="datetimeFigureOut">
              <a:rPr lang="en-US" smtClean="0"/>
              <a:t>10/8/2024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52585FA-2114-4D4E-8E40-A30C36807ABD}" type="slidenum">
              <a:rPr lang="en-US" smtClean="0"/>
              <a:t>‹#›</a:t>
            </a:fld>
            <a:endParaRPr lang="en-US" dirty="0"/>
          </a:p>
        </p:txBody>
      </p:sp>
    </p:spTree>
    <p:extLst>
      <p:ext uri="{BB962C8B-B14F-4D97-AF65-F5344CB8AC3E}">
        <p14:creationId xmlns:p14="http://schemas.microsoft.com/office/powerpoint/2010/main" val="36006374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45A663-7959-4FB9-A9BB-CACBF2A351D9}" type="datetimeFigureOut">
              <a:rPr lang="en-US" smtClean="0"/>
              <a:t>10/8/2024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52585FA-2114-4D4E-8E40-A30C36807ABD}" type="slidenum">
              <a:rPr lang="en-US" smtClean="0"/>
              <a:t>‹#›</a:t>
            </a:fld>
            <a:endParaRPr lang="en-US" dirty="0"/>
          </a:p>
        </p:txBody>
      </p:sp>
    </p:spTree>
    <p:extLst>
      <p:ext uri="{BB962C8B-B14F-4D97-AF65-F5344CB8AC3E}">
        <p14:creationId xmlns:p14="http://schemas.microsoft.com/office/powerpoint/2010/main" val="23670420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45A663-7959-4FB9-A9BB-CACBF2A351D9}" type="datetimeFigureOut">
              <a:rPr lang="en-US" smtClean="0"/>
              <a:t>10/8/2024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52585FA-2114-4D4E-8E40-A30C36807ABD}" type="slidenum">
              <a:rPr lang="en-US" smtClean="0"/>
              <a:t>‹#›</a:t>
            </a:fld>
            <a:endParaRPr lang="en-US" dirty="0"/>
          </a:p>
        </p:txBody>
      </p:sp>
    </p:spTree>
    <p:extLst>
      <p:ext uri="{BB962C8B-B14F-4D97-AF65-F5344CB8AC3E}">
        <p14:creationId xmlns:p14="http://schemas.microsoft.com/office/powerpoint/2010/main" val="11921176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45A663-7959-4FB9-A9BB-CACBF2A351D9}" type="datetimeFigureOut">
              <a:rPr lang="en-US" smtClean="0"/>
              <a:t>10/8/2024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52585FA-2114-4D4E-8E40-A30C36807ABD}" type="slidenum">
              <a:rPr lang="en-US" smtClean="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4458661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45A663-7959-4FB9-A9BB-CACBF2A351D9}" type="datetimeFigureOut">
              <a:rPr lang="en-US" smtClean="0"/>
              <a:t>10/8/2024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52585FA-2114-4D4E-8E40-A30C36807ABD}" type="slidenum">
              <a:rPr lang="en-US" smtClean="0"/>
              <a:t>‹#›</a:t>
            </a:fld>
            <a:endParaRPr lang="en-US" dirty="0"/>
          </a:p>
        </p:txBody>
      </p:sp>
    </p:spTree>
    <p:extLst>
      <p:ext uri="{BB962C8B-B14F-4D97-AF65-F5344CB8AC3E}">
        <p14:creationId xmlns:p14="http://schemas.microsoft.com/office/powerpoint/2010/main" val="16795440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245A663-7959-4FB9-A9BB-CACBF2A351D9}" type="datetimeFigureOut">
              <a:rPr lang="en-US" smtClean="0"/>
              <a:t>10/8/2024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52585FA-2114-4D4E-8E40-A30C36807ABD}" type="slidenum">
              <a:rPr lang="en-US" smtClean="0"/>
              <a:t>‹#›</a:t>
            </a:fld>
            <a:endParaRPr lang="en-US" dirty="0"/>
          </a:p>
        </p:txBody>
      </p:sp>
    </p:spTree>
    <p:extLst>
      <p:ext uri="{BB962C8B-B14F-4D97-AF65-F5344CB8AC3E}">
        <p14:creationId xmlns:p14="http://schemas.microsoft.com/office/powerpoint/2010/main" val="18180808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245A663-7959-4FB9-A9BB-CACBF2A351D9}" type="datetimeFigureOut">
              <a:rPr lang="en-US" smtClean="0"/>
              <a:t>10/8/2024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52585FA-2114-4D4E-8E40-A30C36807ABD}" type="slidenum">
              <a:rPr lang="en-US" smtClean="0"/>
              <a:t>‹#›</a:t>
            </a:fld>
            <a:endParaRPr lang="en-US" dirty="0"/>
          </a:p>
        </p:txBody>
      </p:sp>
    </p:spTree>
    <p:extLst>
      <p:ext uri="{BB962C8B-B14F-4D97-AF65-F5344CB8AC3E}">
        <p14:creationId xmlns:p14="http://schemas.microsoft.com/office/powerpoint/2010/main" val="22870042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245A663-7959-4FB9-A9BB-CACBF2A351D9}" type="datetimeFigureOut">
              <a:rPr lang="en-US" smtClean="0"/>
              <a:t>10/8/2024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52585FA-2114-4D4E-8E40-A30C36807ABD}" type="slidenum">
              <a:rPr lang="en-US" smtClean="0"/>
              <a:t>‹#›</a:t>
            </a:fld>
            <a:endParaRPr lang="en-US" dirty="0"/>
          </a:p>
        </p:txBody>
      </p:sp>
    </p:spTree>
    <p:extLst>
      <p:ext uri="{BB962C8B-B14F-4D97-AF65-F5344CB8AC3E}">
        <p14:creationId xmlns:p14="http://schemas.microsoft.com/office/powerpoint/2010/main" val="25013490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245A663-7959-4FB9-A9BB-CACBF2A351D9}" type="datetimeFigureOut">
              <a:rPr lang="en-US" smtClean="0"/>
              <a:t>10/8/2024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52585FA-2114-4D4E-8E40-A30C36807ABD}" type="slidenum">
              <a:rPr lang="en-US" smtClean="0"/>
              <a:t>‹#›</a:t>
            </a:fld>
            <a:endParaRPr lang="en-US" dirty="0"/>
          </a:p>
        </p:txBody>
      </p:sp>
    </p:spTree>
    <p:extLst>
      <p:ext uri="{BB962C8B-B14F-4D97-AF65-F5344CB8AC3E}">
        <p14:creationId xmlns:p14="http://schemas.microsoft.com/office/powerpoint/2010/main" val="32369007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245A663-7959-4FB9-A9BB-CACBF2A351D9}" type="datetimeFigureOut">
              <a:rPr lang="en-US" smtClean="0"/>
              <a:t>10/8/2024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52585FA-2114-4D4E-8E40-A30C36807ABD}" type="slidenum">
              <a:rPr lang="en-US" smtClean="0"/>
              <a:t>‹#›</a:t>
            </a:fld>
            <a:endParaRPr lang="en-US" dirty="0"/>
          </a:p>
        </p:txBody>
      </p:sp>
    </p:spTree>
    <p:extLst>
      <p:ext uri="{BB962C8B-B14F-4D97-AF65-F5344CB8AC3E}">
        <p14:creationId xmlns:p14="http://schemas.microsoft.com/office/powerpoint/2010/main" val="374655850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8CE08-A878-4963-B429-D7462093540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EBA7495-7C38-4B10-BD2F-AA2DE79A2A9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05D1ED4-EF55-43CF-BC8B-4E7AD2A8D437}"/>
              </a:ext>
            </a:extLst>
          </p:cNvPr>
          <p:cNvSpPr>
            <a:spLocks noGrp="1"/>
          </p:cNvSpPr>
          <p:nvPr>
            <p:ph type="dt" sz="half" idx="10"/>
          </p:nvPr>
        </p:nvSpPr>
        <p:spPr/>
        <p:txBody>
          <a:bodyPr/>
          <a:lstStyle/>
          <a:p>
            <a:fld id="{7245A663-7959-4FB9-A9BB-CACBF2A351D9}" type="datetimeFigureOut">
              <a:rPr lang="en-US" smtClean="0"/>
              <a:t>10/8/2024</a:t>
            </a:fld>
            <a:endParaRPr lang="en-US" dirty="0"/>
          </a:p>
        </p:txBody>
      </p:sp>
      <p:sp>
        <p:nvSpPr>
          <p:cNvPr id="5" name="Footer Placeholder 4">
            <a:extLst>
              <a:ext uri="{FF2B5EF4-FFF2-40B4-BE49-F238E27FC236}">
                <a16:creationId xmlns:a16="http://schemas.microsoft.com/office/drawing/2014/main" id="{F7986647-4E28-474D-81D9-B0E5BABC36C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C579741-0043-4A19-B541-B58498B99B97}"/>
              </a:ext>
            </a:extLst>
          </p:cNvPr>
          <p:cNvSpPr>
            <a:spLocks noGrp="1"/>
          </p:cNvSpPr>
          <p:nvPr>
            <p:ph type="sldNum" sz="quarter" idx="12"/>
          </p:nvPr>
        </p:nvSpPr>
        <p:spPr/>
        <p:txBody>
          <a:bodyPr/>
          <a:lstStyle/>
          <a:p>
            <a:fld id="{252585FA-2114-4D4E-8E40-A30C36807ABD}" type="slidenum">
              <a:rPr lang="en-US" smtClean="0"/>
              <a:t>‹#›</a:t>
            </a:fld>
            <a:endParaRPr lang="en-US" dirty="0"/>
          </a:p>
        </p:txBody>
      </p:sp>
    </p:spTree>
    <p:extLst>
      <p:ext uri="{BB962C8B-B14F-4D97-AF65-F5344CB8AC3E}">
        <p14:creationId xmlns:p14="http://schemas.microsoft.com/office/powerpoint/2010/main" val="24065725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245A663-7959-4FB9-A9BB-CACBF2A351D9}" type="datetimeFigureOut">
              <a:rPr lang="en-US" smtClean="0"/>
              <a:t>10/8/2024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52585FA-2114-4D4E-8E40-A30C36807ABD}" type="slidenum">
              <a:rPr lang="en-US" smtClean="0"/>
              <a:t>‹#›</a:t>
            </a:fld>
            <a:endParaRPr lang="en-US" dirty="0"/>
          </a:p>
        </p:txBody>
      </p:sp>
    </p:spTree>
    <p:extLst>
      <p:ext uri="{BB962C8B-B14F-4D97-AF65-F5344CB8AC3E}">
        <p14:creationId xmlns:p14="http://schemas.microsoft.com/office/powerpoint/2010/main" val="60673407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6E0A5-CF24-4079-861C-CF17E60910A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CBB6EC3-7D10-459D-83EE-A86AAD686AD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DF05CC-F89F-424E-AE3A-B0E26D5D47D3}"/>
              </a:ext>
            </a:extLst>
          </p:cNvPr>
          <p:cNvSpPr>
            <a:spLocks noGrp="1"/>
          </p:cNvSpPr>
          <p:nvPr>
            <p:ph type="dt" sz="half" idx="10"/>
          </p:nvPr>
        </p:nvSpPr>
        <p:spPr/>
        <p:txBody>
          <a:bodyPr/>
          <a:lstStyle/>
          <a:p>
            <a:fld id="{7245A663-7959-4FB9-A9BB-CACBF2A351D9}" type="datetimeFigureOut">
              <a:rPr lang="en-US" smtClean="0"/>
              <a:t>10/8/2024</a:t>
            </a:fld>
            <a:endParaRPr lang="en-US" dirty="0"/>
          </a:p>
        </p:txBody>
      </p:sp>
      <p:sp>
        <p:nvSpPr>
          <p:cNvPr id="5" name="Footer Placeholder 4">
            <a:extLst>
              <a:ext uri="{FF2B5EF4-FFF2-40B4-BE49-F238E27FC236}">
                <a16:creationId xmlns:a16="http://schemas.microsoft.com/office/drawing/2014/main" id="{06450EFE-C1EF-4BD5-918A-FDD534DDEAF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7D439BD-8867-4EBD-860E-BE8C4B1AAEA7}"/>
              </a:ext>
            </a:extLst>
          </p:cNvPr>
          <p:cNvSpPr>
            <a:spLocks noGrp="1"/>
          </p:cNvSpPr>
          <p:nvPr>
            <p:ph type="sldNum" sz="quarter" idx="12"/>
          </p:nvPr>
        </p:nvSpPr>
        <p:spPr/>
        <p:txBody>
          <a:bodyPr/>
          <a:lstStyle/>
          <a:p>
            <a:fld id="{252585FA-2114-4D4E-8E40-A30C36807ABD}" type="slidenum">
              <a:rPr lang="en-US" smtClean="0"/>
              <a:t>‹#›</a:t>
            </a:fld>
            <a:endParaRPr lang="en-US" dirty="0"/>
          </a:p>
        </p:txBody>
      </p:sp>
    </p:spTree>
    <p:extLst>
      <p:ext uri="{BB962C8B-B14F-4D97-AF65-F5344CB8AC3E}">
        <p14:creationId xmlns:p14="http://schemas.microsoft.com/office/powerpoint/2010/main" val="280247034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8E76D-58A5-40DD-A832-658BFBB6322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EA3B575-3D09-4E82-8746-679261FFA1D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E6A5E41-B4F8-4E73-984D-21771CB2CA62}"/>
              </a:ext>
            </a:extLst>
          </p:cNvPr>
          <p:cNvSpPr>
            <a:spLocks noGrp="1"/>
          </p:cNvSpPr>
          <p:nvPr>
            <p:ph type="dt" sz="half" idx="10"/>
          </p:nvPr>
        </p:nvSpPr>
        <p:spPr/>
        <p:txBody>
          <a:bodyPr/>
          <a:lstStyle/>
          <a:p>
            <a:fld id="{7245A663-7959-4FB9-A9BB-CACBF2A351D9}" type="datetimeFigureOut">
              <a:rPr lang="en-US" smtClean="0"/>
              <a:t>10/8/2024</a:t>
            </a:fld>
            <a:endParaRPr lang="en-US" dirty="0"/>
          </a:p>
        </p:txBody>
      </p:sp>
      <p:sp>
        <p:nvSpPr>
          <p:cNvPr id="5" name="Footer Placeholder 4">
            <a:extLst>
              <a:ext uri="{FF2B5EF4-FFF2-40B4-BE49-F238E27FC236}">
                <a16:creationId xmlns:a16="http://schemas.microsoft.com/office/drawing/2014/main" id="{D00E839A-B8C7-4C9D-99E3-04607FF9AE8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C127799-47F3-4CC4-87E6-04C9190562AD}"/>
              </a:ext>
            </a:extLst>
          </p:cNvPr>
          <p:cNvSpPr>
            <a:spLocks noGrp="1"/>
          </p:cNvSpPr>
          <p:nvPr>
            <p:ph type="sldNum" sz="quarter" idx="12"/>
          </p:nvPr>
        </p:nvSpPr>
        <p:spPr/>
        <p:txBody>
          <a:bodyPr/>
          <a:lstStyle/>
          <a:p>
            <a:fld id="{252585FA-2114-4D4E-8E40-A30C36807ABD}" type="slidenum">
              <a:rPr lang="en-US" smtClean="0"/>
              <a:t>‹#›</a:t>
            </a:fld>
            <a:endParaRPr lang="en-US" dirty="0"/>
          </a:p>
        </p:txBody>
      </p:sp>
    </p:spTree>
    <p:extLst>
      <p:ext uri="{BB962C8B-B14F-4D97-AF65-F5344CB8AC3E}">
        <p14:creationId xmlns:p14="http://schemas.microsoft.com/office/powerpoint/2010/main" val="169149512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8D15F-634F-455D-99DB-3BF6A131638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CC9585C-11CA-46A3-B581-63FF542D1EC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BE45BC4-DFF9-4F26-8585-457117182E9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06AEEE4-36B8-4CEC-A978-2813B30CAF7B}"/>
              </a:ext>
            </a:extLst>
          </p:cNvPr>
          <p:cNvSpPr>
            <a:spLocks noGrp="1"/>
          </p:cNvSpPr>
          <p:nvPr>
            <p:ph type="dt" sz="half" idx="10"/>
          </p:nvPr>
        </p:nvSpPr>
        <p:spPr/>
        <p:txBody>
          <a:bodyPr/>
          <a:lstStyle/>
          <a:p>
            <a:fld id="{7245A663-7959-4FB9-A9BB-CACBF2A351D9}" type="datetimeFigureOut">
              <a:rPr lang="en-US" smtClean="0"/>
              <a:t>10/8/2024</a:t>
            </a:fld>
            <a:endParaRPr lang="en-US" dirty="0"/>
          </a:p>
        </p:txBody>
      </p:sp>
      <p:sp>
        <p:nvSpPr>
          <p:cNvPr id="6" name="Footer Placeholder 5">
            <a:extLst>
              <a:ext uri="{FF2B5EF4-FFF2-40B4-BE49-F238E27FC236}">
                <a16:creationId xmlns:a16="http://schemas.microsoft.com/office/drawing/2014/main" id="{088DED29-F273-4C19-80A3-7605C8CEF16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A10D0D0-DDF2-40D6-8434-582E31C6DFFA}"/>
              </a:ext>
            </a:extLst>
          </p:cNvPr>
          <p:cNvSpPr>
            <a:spLocks noGrp="1"/>
          </p:cNvSpPr>
          <p:nvPr>
            <p:ph type="sldNum" sz="quarter" idx="12"/>
          </p:nvPr>
        </p:nvSpPr>
        <p:spPr/>
        <p:txBody>
          <a:bodyPr/>
          <a:lstStyle/>
          <a:p>
            <a:fld id="{252585FA-2114-4D4E-8E40-A30C36807ABD}" type="slidenum">
              <a:rPr lang="en-US" smtClean="0"/>
              <a:t>‹#›</a:t>
            </a:fld>
            <a:endParaRPr lang="en-US" dirty="0"/>
          </a:p>
        </p:txBody>
      </p:sp>
    </p:spTree>
    <p:extLst>
      <p:ext uri="{BB962C8B-B14F-4D97-AF65-F5344CB8AC3E}">
        <p14:creationId xmlns:p14="http://schemas.microsoft.com/office/powerpoint/2010/main" val="101873974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5A94F-EF23-4992-B5C6-1C70256DEF1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412C6B2-21F8-4860-ADB0-99AE547E15B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4618E82-F6B0-4D78-8BAF-D333E8C4B65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FFD1908-66B9-40E8-A17A-2F75529463E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01BEA7B-7276-4D3D-87E1-C854732B6E1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A78407D-B860-4C3A-9759-242B9CA31DE2}"/>
              </a:ext>
            </a:extLst>
          </p:cNvPr>
          <p:cNvSpPr>
            <a:spLocks noGrp="1"/>
          </p:cNvSpPr>
          <p:nvPr>
            <p:ph type="dt" sz="half" idx="10"/>
          </p:nvPr>
        </p:nvSpPr>
        <p:spPr/>
        <p:txBody>
          <a:bodyPr/>
          <a:lstStyle/>
          <a:p>
            <a:fld id="{7245A663-7959-4FB9-A9BB-CACBF2A351D9}" type="datetimeFigureOut">
              <a:rPr lang="en-US" smtClean="0"/>
              <a:t>10/8/2024</a:t>
            </a:fld>
            <a:endParaRPr lang="en-US" dirty="0"/>
          </a:p>
        </p:txBody>
      </p:sp>
      <p:sp>
        <p:nvSpPr>
          <p:cNvPr id="8" name="Footer Placeholder 7">
            <a:extLst>
              <a:ext uri="{FF2B5EF4-FFF2-40B4-BE49-F238E27FC236}">
                <a16:creationId xmlns:a16="http://schemas.microsoft.com/office/drawing/2014/main" id="{F74D4632-53FE-4BA7-9E61-A83387A1D2E5}"/>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BE6C4C0A-FD60-46A9-BFF1-728F80196954}"/>
              </a:ext>
            </a:extLst>
          </p:cNvPr>
          <p:cNvSpPr>
            <a:spLocks noGrp="1"/>
          </p:cNvSpPr>
          <p:nvPr>
            <p:ph type="sldNum" sz="quarter" idx="12"/>
          </p:nvPr>
        </p:nvSpPr>
        <p:spPr/>
        <p:txBody>
          <a:bodyPr/>
          <a:lstStyle/>
          <a:p>
            <a:fld id="{252585FA-2114-4D4E-8E40-A30C36807ABD}" type="slidenum">
              <a:rPr lang="en-US" smtClean="0"/>
              <a:t>‹#›</a:t>
            </a:fld>
            <a:endParaRPr lang="en-US" dirty="0"/>
          </a:p>
        </p:txBody>
      </p:sp>
    </p:spTree>
    <p:extLst>
      <p:ext uri="{BB962C8B-B14F-4D97-AF65-F5344CB8AC3E}">
        <p14:creationId xmlns:p14="http://schemas.microsoft.com/office/powerpoint/2010/main" val="239623415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B84F3-73CD-4824-B80D-D54BDCD721C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B6CED12-6D1B-4B64-88E0-E9CBA211B503}"/>
              </a:ext>
            </a:extLst>
          </p:cNvPr>
          <p:cNvSpPr>
            <a:spLocks noGrp="1"/>
          </p:cNvSpPr>
          <p:nvPr>
            <p:ph type="dt" sz="half" idx="10"/>
          </p:nvPr>
        </p:nvSpPr>
        <p:spPr/>
        <p:txBody>
          <a:bodyPr/>
          <a:lstStyle/>
          <a:p>
            <a:fld id="{7245A663-7959-4FB9-A9BB-CACBF2A351D9}" type="datetimeFigureOut">
              <a:rPr lang="en-US" smtClean="0"/>
              <a:t>10/8/2024</a:t>
            </a:fld>
            <a:endParaRPr lang="en-US" dirty="0"/>
          </a:p>
        </p:txBody>
      </p:sp>
      <p:sp>
        <p:nvSpPr>
          <p:cNvPr id="4" name="Footer Placeholder 3">
            <a:extLst>
              <a:ext uri="{FF2B5EF4-FFF2-40B4-BE49-F238E27FC236}">
                <a16:creationId xmlns:a16="http://schemas.microsoft.com/office/drawing/2014/main" id="{C5426D49-BBD2-4422-B6A1-EC201B0A40F8}"/>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11806777-672C-44EC-A4A8-910FCB4FE10D}"/>
              </a:ext>
            </a:extLst>
          </p:cNvPr>
          <p:cNvSpPr>
            <a:spLocks noGrp="1"/>
          </p:cNvSpPr>
          <p:nvPr>
            <p:ph type="sldNum" sz="quarter" idx="12"/>
          </p:nvPr>
        </p:nvSpPr>
        <p:spPr/>
        <p:txBody>
          <a:bodyPr/>
          <a:lstStyle/>
          <a:p>
            <a:fld id="{252585FA-2114-4D4E-8E40-A30C36807ABD}" type="slidenum">
              <a:rPr lang="en-US" smtClean="0"/>
              <a:t>‹#›</a:t>
            </a:fld>
            <a:endParaRPr lang="en-US" dirty="0"/>
          </a:p>
        </p:txBody>
      </p:sp>
    </p:spTree>
    <p:extLst>
      <p:ext uri="{BB962C8B-B14F-4D97-AF65-F5344CB8AC3E}">
        <p14:creationId xmlns:p14="http://schemas.microsoft.com/office/powerpoint/2010/main" val="172162484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734B77F-20D4-41CE-A877-873A3BE73871}"/>
              </a:ext>
            </a:extLst>
          </p:cNvPr>
          <p:cNvSpPr>
            <a:spLocks noGrp="1"/>
          </p:cNvSpPr>
          <p:nvPr>
            <p:ph type="dt" sz="half" idx="10"/>
          </p:nvPr>
        </p:nvSpPr>
        <p:spPr/>
        <p:txBody>
          <a:bodyPr/>
          <a:lstStyle/>
          <a:p>
            <a:fld id="{7245A663-7959-4FB9-A9BB-CACBF2A351D9}" type="datetimeFigureOut">
              <a:rPr lang="en-US" smtClean="0"/>
              <a:t>10/8/2024</a:t>
            </a:fld>
            <a:endParaRPr lang="en-US" dirty="0"/>
          </a:p>
        </p:txBody>
      </p:sp>
      <p:sp>
        <p:nvSpPr>
          <p:cNvPr id="3" name="Footer Placeholder 2">
            <a:extLst>
              <a:ext uri="{FF2B5EF4-FFF2-40B4-BE49-F238E27FC236}">
                <a16:creationId xmlns:a16="http://schemas.microsoft.com/office/drawing/2014/main" id="{9C30B9D2-6EDF-4CA7-A979-30A0EC95F252}"/>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989AC152-7B8B-413E-B100-1F44C81C9343}"/>
              </a:ext>
            </a:extLst>
          </p:cNvPr>
          <p:cNvSpPr>
            <a:spLocks noGrp="1"/>
          </p:cNvSpPr>
          <p:nvPr>
            <p:ph type="sldNum" sz="quarter" idx="12"/>
          </p:nvPr>
        </p:nvSpPr>
        <p:spPr/>
        <p:txBody>
          <a:bodyPr/>
          <a:lstStyle/>
          <a:p>
            <a:fld id="{252585FA-2114-4D4E-8E40-A30C36807ABD}" type="slidenum">
              <a:rPr lang="en-US" smtClean="0"/>
              <a:t>‹#›</a:t>
            </a:fld>
            <a:endParaRPr lang="en-US" dirty="0"/>
          </a:p>
        </p:txBody>
      </p:sp>
    </p:spTree>
    <p:extLst>
      <p:ext uri="{BB962C8B-B14F-4D97-AF65-F5344CB8AC3E}">
        <p14:creationId xmlns:p14="http://schemas.microsoft.com/office/powerpoint/2010/main" val="68746893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E7156-66F4-4863-B870-487861B49F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1CDDCAE-32FF-4D09-B6A7-3742290D8A6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655BD27-A7D3-4D32-9362-694971196B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DA6B7F-1269-4610-BD1F-BBEA45B2C321}"/>
              </a:ext>
            </a:extLst>
          </p:cNvPr>
          <p:cNvSpPr>
            <a:spLocks noGrp="1"/>
          </p:cNvSpPr>
          <p:nvPr>
            <p:ph type="dt" sz="half" idx="10"/>
          </p:nvPr>
        </p:nvSpPr>
        <p:spPr/>
        <p:txBody>
          <a:bodyPr/>
          <a:lstStyle/>
          <a:p>
            <a:fld id="{7245A663-7959-4FB9-A9BB-CACBF2A351D9}" type="datetimeFigureOut">
              <a:rPr lang="en-US" smtClean="0"/>
              <a:t>10/8/2024</a:t>
            </a:fld>
            <a:endParaRPr lang="en-US" dirty="0"/>
          </a:p>
        </p:txBody>
      </p:sp>
      <p:sp>
        <p:nvSpPr>
          <p:cNvPr id="6" name="Footer Placeholder 5">
            <a:extLst>
              <a:ext uri="{FF2B5EF4-FFF2-40B4-BE49-F238E27FC236}">
                <a16:creationId xmlns:a16="http://schemas.microsoft.com/office/drawing/2014/main" id="{3F3293B8-7085-4ADB-9E28-F27B3A117BF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DFE16BD-4D9F-47B6-A57F-9AAAB35E8B7D}"/>
              </a:ext>
            </a:extLst>
          </p:cNvPr>
          <p:cNvSpPr>
            <a:spLocks noGrp="1"/>
          </p:cNvSpPr>
          <p:nvPr>
            <p:ph type="sldNum" sz="quarter" idx="12"/>
          </p:nvPr>
        </p:nvSpPr>
        <p:spPr/>
        <p:txBody>
          <a:bodyPr/>
          <a:lstStyle/>
          <a:p>
            <a:fld id="{252585FA-2114-4D4E-8E40-A30C36807ABD}" type="slidenum">
              <a:rPr lang="en-US" smtClean="0"/>
              <a:t>‹#›</a:t>
            </a:fld>
            <a:endParaRPr lang="en-US" dirty="0"/>
          </a:p>
        </p:txBody>
      </p:sp>
    </p:spTree>
    <p:extLst>
      <p:ext uri="{BB962C8B-B14F-4D97-AF65-F5344CB8AC3E}">
        <p14:creationId xmlns:p14="http://schemas.microsoft.com/office/powerpoint/2010/main" val="354640427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74874-EDD3-4903-81E7-B839076A48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44DCC2-44E9-49FE-B94D-AAF73722B3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C189FD94-79E4-4CA2-B6CE-B13947A6BC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11D210-4917-4DE0-9D72-062CE6DB32E0}"/>
              </a:ext>
            </a:extLst>
          </p:cNvPr>
          <p:cNvSpPr>
            <a:spLocks noGrp="1"/>
          </p:cNvSpPr>
          <p:nvPr>
            <p:ph type="dt" sz="half" idx="10"/>
          </p:nvPr>
        </p:nvSpPr>
        <p:spPr/>
        <p:txBody>
          <a:bodyPr/>
          <a:lstStyle/>
          <a:p>
            <a:fld id="{7245A663-7959-4FB9-A9BB-CACBF2A351D9}" type="datetimeFigureOut">
              <a:rPr lang="en-US" smtClean="0"/>
              <a:t>10/8/2024</a:t>
            </a:fld>
            <a:endParaRPr lang="en-US" dirty="0"/>
          </a:p>
        </p:txBody>
      </p:sp>
      <p:sp>
        <p:nvSpPr>
          <p:cNvPr id="6" name="Footer Placeholder 5">
            <a:extLst>
              <a:ext uri="{FF2B5EF4-FFF2-40B4-BE49-F238E27FC236}">
                <a16:creationId xmlns:a16="http://schemas.microsoft.com/office/drawing/2014/main" id="{F012A326-C980-4856-B07B-90C99D6609C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FE2CF00-B1E3-426E-9B3B-3E16079F0853}"/>
              </a:ext>
            </a:extLst>
          </p:cNvPr>
          <p:cNvSpPr>
            <a:spLocks noGrp="1"/>
          </p:cNvSpPr>
          <p:nvPr>
            <p:ph type="sldNum" sz="quarter" idx="12"/>
          </p:nvPr>
        </p:nvSpPr>
        <p:spPr/>
        <p:txBody>
          <a:bodyPr/>
          <a:lstStyle/>
          <a:p>
            <a:fld id="{252585FA-2114-4D4E-8E40-A30C36807ABD}" type="slidenum">
              <a:rPr lang="en-US" smtClean="0"/>
              <a:t>‹#›</a:t>
            </a:fld>
            <a:endParaRPr lang="en-US" dirty="0"/>
          </a:p>
        </p:txBody>
      </p:sp>
    </p:spTree>
    <p:extLst>
      <p:ext uri="{BB962C8B-B14F-4D97-AF65-F5344CB8AC3E}">
        <p14:creationId xmlns:p14="http://schemas.microsoft.com/office/powerpoint/2010/main" val="208053998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4F674-C027-4303-883E-60FFA61C9C4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F9207DB-B4DB-4A16-92EC-2B12C3C238E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463803-AC06-4CD5-B0A6-D45D3FAD7FDD}"/>
              </a:ext>
            </a:extLst>
          </p:cNvPr>
          <p:cNvSpPr>
            <a:spLocks noGrp="1"/>
          </p:cNvSpPr>
          <p:nvPr>
            <p:ph type="dt" sz="half" idx="10"/>
          </p:nvPr>
        </p:nvSpPr>
        <p:spPr/>
        <p:txBody>
          <a:bodyPr/>
          <a:lstStyle/>
          <a:p>
            <a:fld id="{7245A663-7959-4FB9-A9BB-CACBF2A351D9}" type="datetimeFigureOut">
              <a:rPr lang="en-US" smtClean="0"/>
              <a:t>10/8/2024</a:t>
            </a:fld>
            <a:endParaRPr lang="en-US" dirty="0"/>
          </a:p>
        </p:txBody>
      </p:sp>
      <p:sp>
        <p:nvSpPr>
          <p:cNvPr id="5" name="Footer Placeholder 4">
            <a:extLst>
              <a:ext uri="{FF2B5EF4-FFF2-40B4-BE49-F238E27FC236}">
                <a16:creationId xmlns:a16="http://schemas.microsoft.com/office/drawing/2014/main" id="{DB3CFF1C-2DEB-48F8-AB40-23A5D6B6EE9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69F61F4-B4F0-4F03-B0A7-7D3C25C967C8}"/>
              </a:ext>
            </a:extLst>
          </p:cNvPr>
          <p:cNvSpPr>
            <a:spLocks noGrp="1"/>
          </p:cNvSpPr>
          <p:nvPr>
            <p:ph type="sldNum" sz="quarter" idx="12"/>
          </p:nvPr>
        </p:nvSpPr>
        <p:spPr/>
        <p:txBody>
          <a:bodyPr/>
          <a:lstStyle/>
          <a:p>
            <a:fld id="{252585FA-2114-4D4E-8E40-A30C36807ABD}" type="slidenum">
              <a:rPr lang="en-US" smtClean="0"/>
              <a:t>‹#›</a:t>
            </a:fld>
            <a:endParaRPr lang="en-US" dirty="0"/>
          </a:p>
        </p:txBody>
      </p:sp>
    </p:spTree>
    <p:extLst>
      <p:ext uri="{BB962C8B-B14F-4D97-AF65-F5344CB8AC3E}">
        <p14:creationId xmlns:p14="http://schemas.microsoft.com/office/powerpoint/2010/main" val="416175845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E43B1B-118D-496C-A7A8-45FDB1E574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5490380-A493-44DB-B075-46B224566ED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429807-5BF9-453A-9768-FF77B566402C}"/>
              </a:ext>
            </a:extLst>
          </p:cNvPr>
          <p:cNvSpPr>
            <a:spLocks noGrp="1"/>
          </p:cNvSpPr>
          <p:nvPr>
            <p:ph type="dt" sz="half" idx="10"/>
          </p:nvPr>
        </p:nvSpPr>
        <p:spPr/>
        <p:txBody>
          <a:bodyPr/>
          <a:lstStyle/>
          <a:p>
            <a:fld id="{7245A663-7959-4FB9-A9BB-CACBF2A351D9}" type="datetimeFigureOut">
              <a:rPr lang="en-US" smtClean="0"/>
              <a:t>10/8/2024</a:t>
            </a:fld>
            <a:endParaRPr lang="en-US" dirty="0"/>
          </a:p>
        </p:txBody>
      </p:sp>
      <p:sp>
        <p:nvSpPr>
          <p:cNvPr id="5" name="Footer Placeholder 4">
            <a:extLst>
              <a:ext uri="{FF2B5EF4-FFF2-40B4-BE49-F238E27FC236}">
                <a16:creationId xmlns:a16="http://schemas.microsoft.com/office/drawing/2014/main" id="{33526D93-3A60-4A9B-83D7-7C334902D69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1B72D94-4F5A-47B5-8457-BB0ED4444ECC}"/>
              </a:ext>
            </a:extLst>
          </p:cNvPr>
          <p:cNvSpPr>
            <a:spLocks noGrp="1"/>
          </p:cNvSpPr>
          <p:nvPr>
            <p:ph type="sldNum" sz="quarter" idx="12"/>
          </p:nvPr>
        </p:nvSpPr>
        <p:spPr/>
        <p:txBody>
          <a:bodyPr/>
          <a:lstStyle/>
          <a:p>
            <a:fld id="{252585FA-2114-4D4E-8E40-A30C36807ABD}" type="slidenum">
              <a:rPr lang="en-US" smtClean="0"/>
              <a:t>‹#›</a:t>
            </a:fld>
            <a:endParaRPr lang="en-US" dirty="0"/>
          </a:p>
        </p:txBody>
      </p:sp>
    </p:spTree>
    <p:extLst>
      <p:ext uri="{BB962C8B-B14F-4D97-AF65-F5344CB8AC3E}">
        <p14:creationId xmlns:p14="http://schemas.microsoft.com/office/powerpoint/2010/main" val="4320584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45A663-7959-4FB9-A9BB-CACBF2A351D9}" type="datetimeFigureOut">
              <a:rPr lang="en-US" smtClean="0"/>
              <a:t>10/8/2024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52585FA-2114-4D4E-8E40-A30C36807ABD}" type="slidenum">
              <a:rPr lang="en-US" smtClean="0"/>
              <a:t>‹#›</a:t>
            </a:fld>
            <a:endParaRPr lang="en-US" dirty="0"/>
          </a:p>
        </p:txBody>
      </p:sp>
    </p:spTree>
    <p:extLst>
      <p:ext uri="{BB962C8B-B14F-4D97-AF65-F5344CB8AC3E}">
        <p14:creationId xmlns:p14="http://schemas.microsoft.com/office/powerpoint/2010/main" val="29543048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245A663-7959-4FB9-A9BB-CACBF2A351D9}" type="datetimeFigureOut">
              <a:rPr lang="en-US" smtClean="0"/>
              <a:t>10/8/2024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52585FA-2114-4D4E-8E40-A30C36807ABD}" type="slidenum">
              <a:rPr lang="en-US" smtClean="0"/>
              <a:t>‹#›</a:t>
            </a:fld>
            <a:endParaRPr lang="en-US" dirty="0"/>
          </a:p>
        </p:txBody>
      </p:sp>
    </p:spTree>
    <p:extLst>
      <p:ext uri="{BB962C8B-B14F-4D97-AF65-F5344CB8AC3E}">
        <p14:creationId xmlns:p14="http://schemas.microsoft.com/office/powerpoint/2010/main" val="23092073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245A663-7959-4FB9-A9BB-CACBF2A351D9}" type="datetimeFigureOut">
              <a:rPr lang="en-US" smtClean="0"/>
              <a:t>10/8/2024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52585FA-2114-4D4E-8E40-A30C36807ABD}" type="slidenum">
              <a:rPr lang="en-US" smtClean="0"/>
              <a:t>‹#›</a:t>
            </a:fld>
            <a:endParaRPr lang="en-US" dirty="0"/>
          </a:p>
        </p:txBody>
      </p:sp>
    </p:spTree>
    <p:extLst>
      <p:ext uri="{BB962C8B-B14F-4D97-AF65-F5344CB8AC3E}">
        <p14:creationId xmlns:p14="http://schemas.microsoft.com/office/powerpoint/2010/main" val="35381055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245A663-7959-4FB9-A9BB-CACBF2A351D9}" type="datetimeFigureOut">
              <a:rPr lang="en-US" smtClean="0"/>
              <a:t>10/8/2024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52585FA-2114-4D4E-8E40-A30C36807ABD}" type="slidenum">
              <a:rPr lang="en-US" smtClean="0"/>
              <a:t>‹#›</a:t>
            </a:fld>
            <a:endParaRPr lang="en-US" dirty="0"/>
          </a:p>
        </p:txBody>
      </p:sp>
    </p:spTree>
    <p:extLst>
      <p:ext uri="{BB962C8B-B14F-4D97-AF65-F5344CB8AC3E}">
        <p14:creationId xmlns:p14="http://schemas.microsoft.com/office/powerpoint/2010/main" val="26014559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7245A663-7959-4FB9-A9BB-CACBF2A351D9}" type="datetimeFigureOut">
              <a:rPr lang="en-US" smtClean="0"/>
              <a:t>10/8/2024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52585FA-2114-4D4E-8E40-A30C36807ABD}" type="slidenum">
              <a:rPr lang="en-US" smtClean="0"/>
              <a:t>‹#›</a:t>
            </a:fld>
            <a:endParaRPr lang="en-US" dirty="0"/>
          </a:p>
        </p:txBody>
      </p:sp>
    </p:spTree>
    <p:extLst>
      <p:ext uri="{BB962C8B-B14F-4D97-AF65-F5344CB8AC3E}">
        <p14:creationId xmlns:p14="http://schemas.microsoft.com/office/powerpoint/2010/main" val="2963222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45A663-7959-4FB9-A9BB-CACBF2A351D9}" type="datetimeFigureOut">
              <a:rPr lang="en-US" smtClean="0"/>
              <a:t>10/8/2024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52585FA-2114-4D4E-8E40-A30C36807ABD}" type="slidenum">
              <a:rPr lang="en-US" smtClean="0"/>
              <a:t>‹#›</a:t>
            </a:fld>
            <a:endParaRPr lang="en-US" dirty="0"/>
          </a:p>
        </p:txBody>
      </p:sp>
    </p:spTree>
    <p:extLst>
      <p:ext uri="{BB962C8B-B14F-4D97-AF65-F5344CB8AC3E}">
        <p14:creationId xmlns:p14="http://schemas.microsoft.com/office/powerpoint/2010/main" val="578753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45A663-7959-4FB9-A9BB-CACBF2A351D9}" type="datetimeFigureOut">
              <a:rPr lang="en-US" smtClean="0"/>
              <a:t>10/8/2024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52585FA-2114-4D4E-8E40-A30C36807ABD}" type="slidenum">
              <a:rPr lang="en-US" smtClean="0"/>
              <a:t>‹#›</a:t>
            </a:fld>
            <a:endParaRPr lang="en-US" dirty="0"/>
          </a:p>
        </p:txBody>
      </p:sp>
    </p:spTree>
    <p:extLst>
      <p:ext uri="{BB962C8B-B14F-4D97-AF65-F5344CB8AC3E}">
        <p14:creationId xmlns:p14="http://schemas.microsoft.com/office/powerpoint/2010/main" val="23127680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theme" Target="../theme/theme2.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7245A663-7959-4FB9-A9BB-CACBF2A351D9}" type="datetimeFigureOut">
              <a:rPr lang="en-US" smtClean="0"/>
              <a:t>10/8/2024</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252585FA-2114-4D4E-8E40-A30C36807ABD}" type="slidenum">
              <a:rPr lang="en-US" smtClean="0"/>
              <a:t>‹#›</a:t>
            </a:fld>
            <a:endParaRPr lang="en-US" dirty="0"/>
          </a:p>
        </p:txBody>
      </p:sp>
    </p:spTree>
    <p:extLst>
      <p:ext uri="{BB962C8B-B14F-4D97-AF65-F5344CB8AC3E}">
        <p14:creationId xmlns:p14="http://schemas.microsoft.com/office/powerpoint/2010/main" val="3935576359"/>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 id="2147483714"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D630981-112E-4102-85A1-64C355A1CB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AF505BD-3F5B-495D-90C6-1E1B4BC1823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1C4B7B-298C-4C1F-B74E-242E84BB74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45A663-7959-4FB9-A9BB-CACBF2A351D9}" type="datetimeFigureOut">
              <a:rPr lang="en-US" smtClean="0"/>
              <a:t>10/8/2024</a:t>
            </a:fld>
            <a:endParaRPr lang="en-US" dirty="0"/>
          </a:p>
        </p:txBody>
      </p:sp>
      <p:sp>
        <p:nvSpPr>
          <p:cNvPr id="5" name="Footer Placeholder 4">
            <a:extLst>
              <a:ext uri="{FF2B5EF4-FFF2-40B4-BE49-F238E27FC236}">
                <a16:creationId xmlns:a16="http://schemas.microsoft.com/office/drawing/2014/main" id="{0E47CE16-C19C-4A64-BCC1-8A6830A785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AE1EF117-C573-4BC7-B395-33163ACB172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2585FA-2114-4D4E-8E40-A30C36807ABD}" type="slidenum">
              <a:rPr lang="en-US" smtClean="0"/>
              <a:t>‹#›</a:t>
            </a:fld>
            <a:endParaRPr lang="en-US" dirty="0"/>
          </a:p>
        </p:txBody>
      </p:sp>
    </p:spTree>
    <p:extLst>
      <p:ext uri="{BB962C8B-B14F-4D97-AF65-F5344CB8AC3E}">
        <p14:creationId xmlns:p14="http://schemas.microsoft.com/office/powerpoint/2010/main" val="4268811400"/>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8.png"/><Relationship Id="rId1" Type="http://schemas.openxmlformats.org/officeDocument/2006/relationships/slideLayout" Target="../slideLayouts/slideLayout20.xml"/><Relationship Id="rId5" Type="http://schemas.openxmlformats.org/officeDocument/2006/relationships/image" Target="../media/image28.png"/><Relationship Id="rId4" Type="http://schemas.openxmlformats.org/officeDocument/2006/relationships/hyperlink" Target="http://flickr.com/photos/10ch/229551850" TargetMode="Externa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8.png"/><Relationship Id="rId1" Type="http://schemas.openxmlformats.org/officeDocument/2006/relationships/slideLayout" Target="../slideLayouts/slideLayout20.xml"/><Relationship Id="rId4" Type="http://schemas.openxmlformats.org/officeDocument/2006/relationships/hyperlink" Target="http://flickr.com/photos/10ch/229551850"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8.png"/><Relationship Id="rId1" Type="http://schemas.openxmlformats.org/officeDocument/2006/relationships/slideLayout" Target="../slideLayouts/slideLayout20.xml"/><Relationship Id="rId4" Type="http://schemas.openxmlformats.org/officeDocument/2006/relationships/hyperlink" Target="http://flickr.com/photos/10ch/229551850" TargetMode="Externa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8.png"/><Relationship Id="rId1" Type="http://schemas.openxmlformats.org/officeDocument/2006/relationships/slideLayout" Target="../slideLayouts/slideLayout20.xml"/><Relationship Id="rId5" Type="http://schemas.openxmlformats.org/officeDocument/2006/relationships/image" Target="../media/image9.png"/><Relationship Id="rId4" Type="http://schemas.openxmlformats.org/officeDocument/2006/relationships/hyperlink" Target="http://flickr.com/photos/10ch/229551850" TargetMode="Externa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8.png"/><Relationship Id="rId1" Type="http://schemas.openxmlformats.org/officeDocument/2006/relationships/slideLayout" Target="../slideLayouts/slideLayout20.xml"/><Relationship Id="rId5" Type="http://schemas.openxmlformats.org/officeDocument/2006/relationships/image" Target="../media/image10.png"/><Relationship Id="rId4" Type="http://schemas.openxmlformats.org/officeDocument/2006/relationships/hyperlink" Target="http://flickr.com/photos/10ch/229551850" TargetMode="Externa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8.png"/><Relationship Id="rId1" Type="http://schemas.openxmlformats.org/officeDocument/2006/relationships/slideLayout" Target="../slideLayouts/slideLayout20.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hyperlink" Target="http://flickr.com/photos/10ch/229551850"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3.png"/><Relationship Id="rId3" Type="http://schemas.microsoft.com/office/2007/relationships/hdphoto" Target="../media/hdphoto1.wdp"/><Relationship Id="rId7" Type="http://schemas.openxmlformats.org/officeDocument/2006/relationships/image" Target="../media/image17.png"/><Relationship Id="rId12" Type="http://schemas.openxmlformats.org/officeDocument/2006/relationships/image" Target="../media/image22.jpeg"/><Relationship Id="rId17" Type="http://schemas.openxmlformats.org/officeDocument/2006/relationships/image" Target="../media/image27.png"/><Relationship Id="rId2" Type="http://schemas.openxmlformats.org/officeDocument/2006/relationships/image" Target="../media/image8.png"/><Relationship Id="rId16" Type="http://schemas.openxmlformats.org/officeDocument/2006/relationships/image" Target="../media/image26.png"/><Relationship Id="rId1" Type="http://schemas.openxmlformats.org/officeDocument/2006/relationships/slideLayout" Target="../slideLayouts/slideLayout20.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5" Type="http://schemas.openxmlformats.org/officeDocument/2006/relationships/image" Target="../media/image25.png"/><Relationship Id="rId10" Type="http://schemas.openxmlformats.org/officeDocument/2006/relationships/image" Target="../media/image20.jpeg"/><Relationship Id="rId4" Type="http://schemas.openxmlformats.org/officeDocument/2006/relationships/hyperlink" Target="http://flickr.com/photos/10ch/229551850" TargetMode="External"/><Relationship Id="rId9" Type="http://schemas.openxmlformats.org/officeDocument/2006/relationships/image" Target="../media/image19.png"/><Relationship Id="rId14" Type="http://schemas.openxmlformats.org/officeDocument/2006/relationships/image" Target="../media/image24.png"/></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8.png"/><Relationship Id="rId1" Type="http://schemas.openxmlformats.org/officeDocument/2006/relationships/slideLayout" Target="../slideLayouts/slideLayout20.xml"/><Relationship Id="rId4" Type="http://schemas.openxmlformats.org/officeDocument/2006/relationships/hyperlink" Target="http://flickr.com/photos/10ch/229551850"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close up of a logo&#10;&#10;Description automatically generated">
            <a:extLst>
              <a:ext uri="{FF2B5EF4-FFF2-40B4-BE49-F238E27FC236}">
                <a16:creationId xmlns:a16="http://schemas.microsoft.com/office/drawing/2014/main" id="{89DF9738-4106-4F7A-9BAD-DD39CBB2D771}"/>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04705" y="214318"/>
            <a:ext cx="2749461" cy="3054957"/>
          </a:xfrm>
          <a:prstGeom prst="rect">
            <a:avLst/>
          </a:prstGeom>
        </p:spPr>
      </p:pic>
      <p:sp>
        <p:nvSpPr>
          <p:cNvPr id="7" name="TextBox 6">
            <a:extLst>
              <a:ext uri="{FF2B5EF4-FFF2-40B4-BE49-F238E27FC236}">
                <a16:creationId xmlns:a16="http://schemas.microsoft.com/office/drawing/2014/main" id="{1967B8C1-615A-430A-A709-B8E504B72D30}"/>
              </a:ext>
            </a:extLst>
          </p:cNvPr>
          <p:cNvSpPr txBox="1"/>
          <p:nvPr/>
        </p:nvSpPr>
        <p:spPr>
          <a:xfrm>
            <a:off x="1610470" y="3269275"/>
            <a:ext cx="9443769" cy="2846933"/>
          </a:xfrm>
          <a:prstGeom prst="rect">
            <a:avLst/>
          </a:prstGeom>
          <a:noFill/>
        </p:spPr>
        <p:txBody>
          <a:bodyPr wrap="square" rtlCol="0">
            <a:spAutoFit/>
          </a:bodyPr>
          <a:lstStyle/>
          <a:p>
            <a:pPr algn="ctr">
              <a:spcAft>
                <a:spcPts val="600"/>
              </a:spcAft>
            </a:pPr>
            <a:r>
              <a:rPr lang="en-US" sz="6000" b="1" dirty="0">
                <a:solidFill>
                  <a:srgbClr val="DB4815"/>
                </a:solidFill>
                <a:latin typeface="Aharoni" panose="02010803020104030203" pitchFamily="2" charset="-79"/>
                <a:cs typeface="Aharoni" panose="02010803020104030203" pitchFamily="2" charset="-79"/>
              </a:rPr>
              <a:t>DB POOLING &amp; MEMORY CACHING</a:t>
            </a:r>
          </a:p>
          <a:p>
            <a:pPr algn="ctr">
              <a:spcAft>
                <a:spcPts val="600"/>
              </a:spcAft>
            </a:pPr>
            <a:endParaRPr lang="en-US" sz="5400" b="1" dirty="0">
              <a:latin typeface="+mj-lt"/>
            </a:endParaRPr>
          </a:p>
        </p:txBody>
      </p:sp>
      <p:sp>
        <p:nvSpPr>
          <p:cNvPr id="8" name="Rectangle 7">
            <a:extLst>
              <a:ext uri="{FF2B5EF4-FFF2-40B4-BE49-F238E27FC236}">
                <a16:creationId xmlns:a16="http://schemas.microsoft.com/office/drawing/2014/main" id="{9B25F185-CAD1-4174-AF39-6D625C64BC02}"/>
              </a:ext>
            </a:extLst>
          </p:cNvPr>
          <p:cNvSpPr/>
          <p:nvPr/>
        </p:nvSpPr>
        <p:spPr>
          <a:xfrm>
            <a:off x="968795" y="5411162"/>
            <a:ext cx="5863325" cy="1031051"/>
          </a:xfrm>
          <a:prstGeom prst="rect">
            <a:avLst/>
          </a:prstGeom>
        </p:spPr>
        <p:txBody>
          <a:bodyPr wrap="square">
            <a:spAutoFit/>
          </a:bodyPr>
          <a:lstStyle/>
          <a:p>
            <a:pPr>
              <a:spcAft>
                <a:spcPts val="600"/>
              </a:spcAft>
            </a:pPr>
            <a:r>
              <a:rPr lang="en-US" sz="2800" b="1" dirty="0"/>
              <a:t>Presenter: Ram &amp; Sourabh</a:t>
            </a:r>
          </a:p>
          <a:p>
            <a:pPr>
              <a:spcAft>
                <a:spcPts val="600"/>
              </a:spcAft>
            </a:pPr>
            <a:r>
              <a:rPr lang="en-US" sz="2800" b="1" dirty="0"/>
              <a:t>Date: 01-07-2022</a:t>
            </a:r>
            <a:endParaRPr lang="en-US" sz="3600" b="1" dirty="0"/>
          </a:p>
        </p:txBody>
      </p:sp>
      <p:pic>
        <p:nvPicPr>
          <p:cNvPr id="10" name="Picture 9" descr="A picture containing drawing&#10;&#10;Description automatically generated">
            <a:extLst>
              <a:ext uri="{FF2B5EF4-FFF2-40B4-BE49-F238E27FC236}">
                <a16:creationId xmlns:a16="http://schemas.microsoft.com/office/drawing/2014/main" id="{971CFF01-8B28-487A-BD43-CED5F4BB8C0B}"/>
              </a:ext>
            </a:extLst>
          </p:cNvPr>
          <p:cNvPicPr>
            <a:picLocks noChangeAspect="1"/>
          </p:cNvPicPr>
          <p:nvPr/>
        </p:nvPicPr>
        <p:blipFill>
          <a:blip r:embed="rId3"/>
          <a:stretch>
            <a:fillRect/>
          </a:stretch>
        </p:blipFill>
        <p:spPr>
          <a:xfrm>
            <a:off x="9052462" y="177087"/>
            <a:ext cx="2641995" cy="697785"/>
          </a:xfrm>
          <a:prstGeom prst="rect">
            <a:avLst/>
          </a:prstGeom>
        </p:spPr>
      </p:pic>
    </p:spTree>
    <p:extLst>
      <p:ext uri="{BB962C8B-B14F-4D97-AF65-F5344CB8AC3E}">
        <p14:creationId xmlns:p14="http://schemas.microsoft.com/office/powerpoint/2010/main" val="1037078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fabric surface&#10;&#10;Description automatically generated">
            <a:extLst>
              <a:ext uri="{FF2B5EF4-FFF2-40B4-BE49-F238E27FC236}">
                <a16:creationId xmlns:a16="http://schemas.microsoft.com/office/drawing/2014/main" id="{2D2EC292-C0B0-409E-A1A2-230D3A0D9640}"/>
              </a:ext>
            </a:extLst>
          </p:cNvPr>
          <p:cNvPicPr>
            <a:picLocks noChangeAspect="1"/>
          </p:cNvPicPr>
          <p:nvPr/>
        </p:nvPicPr>
        <p:blipFill rotWithShape="1">
          <a:blip r:embed="rId2">
            <a:alphaModFix/>
            <a:extLst>
              <a:ext uri="{BEBA8EAE-BF5A-486C-A8C5-ECC9F3942E4B}">
                <a14:imgProps xmlns:a14="http://schemas.microsoft.com/office/drawing/2010/main">
                  <a14:imgLayer r:embed="rId3">
                    <a14:imgEffect>
                      <a14:artisticGlowDiffused/>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4"/>
              </a:ext>
            </a:extLst>
          </a:blip>
          <a:srcRect t="4853" b="10893"/>
          <a:stretch/>
        </p:blipFill>
        <p:spPr>
          <a:xfrm>
            <a:off x="-1504" y="18522"/>
            <a:ext cx="12191980" cy="685671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7" name="TextBox 16">
            <a:extLst>
              <a:ext uri="{FF2B5EF4-FFF2-40B4-BE49-F238E27FC236}">
                <a16:creationId xmlns:a16="http://schemas.microsoft.com/office/drawing/2014/main" id="{6AEE6821-B62C-476D-839C-E915E9FBAB72}"/>
              </a:ext>
            </a:extLst>
          </p:cNvPr>
          <p:cNvSpPr txBox="1"/>
          <p:nvPr/>
        </p:nvSpPr>
        <p:spPr>
          <a:xfrm>
            <a:off x="198457" y="433363"/>
            <a:ext cx="5298695" cy="584775"/>
          </a:xfrm>
          <a:prstGeom prst="rect">
            <a:avLst/>
          </a:prstGeom>
          <a:noFill/>
        </p:spPr>
        <p:txBody>
          <a:bodyPr wrap="none" rtlCol="0">
            <a:spAutoFit/>
          </a:bodyPr>
          <a:lstStyle/>
          <a:p>
            <a:r>
              <a:rPr lang="en-US" sz="3200" dirty="0">
                <a:latin typeface="Arial Black" panose="020B0A04020102020204" pitchFamily="34" charset="0"/>
              </a:rPr>
              <a:t>Solution – Redis Cache</a:t>
            </a:r>
            <a:endParaRPr lang="en-US" sz="2800" dirty="0">
              <a:solidFill>
                <a:srgbClr val="A92309"/>
              </a:solidFill>
              <a:latin typeface="Arial Black" panose="020B0A04020102020204" pitchFamily="34" charset="0"/>
            </a:endParaRPr>
          </a:p>
        </p:txBody>
      </p:sp>
      <p:cxnSp>
        <p:nvCxnSpPr>
          <p:cNvPr id="20" name="Straight Arrow Connector 19">
            <a:extLst>
              <a:ext uri="{FF2B5EF4-FFF2-40B4-BE49-F238E27FC236}">
                <a16:creationId xmlns:a16="http://schemas.microsoft.com/office/drawing/2014/main" id="{A9559C86-6FD2-4A91-BF30-EA061BFCD5EB}"/>
              </a:ext>
            </a:extLst>
          </p:cNvPr>
          <p:cNvCxnSpPr/>
          <p:nvPr/>
        </p:nvCxnSpPr>
        <p:spPr>
          <a:xfrm>
            <a:off x="0" y="1141249"/>
            <a:ext cx="7620000" cy="0"/>
          </a:xfrm>
          <a:prstGeom prst="straightConnector1">
            <a:avLst/>
          </a:prstGeom>
          <a:ln w="28575">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2" name="Footer Placeholder 2">
            <a:extLst>
              <a:ext uri="{FF2B5EF4-FFF2-40B4-BE49-F238E27FC236}">
                <a16:creationId xmlns:a16="http://schemas.microsoft.com/office/drawing/2014/main" id="{9F7E4D06-9AB5-4C77-9ECB-5AB1D3C62D5C}"/>
              </a:ext>
            </a:extLst>
          </p:cNvPr>
          <p:cNvSpPr txBox="1">
            <a:spLocks/>
          </p:cNvSpPr>
          <p:nvPr/>
        </p:nvSpPr>
        <p:spPr>
          <a:xfrm>
            <a:off x="9942607" y="6569800"/>
            <a:ext cx="2194456" cy="19418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sz="800" dirty="0"/>
          </a:p>
        </p:txBody>
      </p:sp>
      <p:sp>
        <p:nvSpPr>
          <p:cNvPr id="10" name="TextBox 9">
            <a:extLst>
              <a:ext uri="{FF2B5EF4-FFF2-40B4-BE49-F238E27FC236}">
                <a16:creationId xmlns:a16="http://schemas.microsoft.com/office/drawing/2014/main" id="{DB0363EB-5B77-4EA0-9453-B0EE4DE516B1}"/>
              </a:ext>
            </a:extLst>
          </p:cNvPr>
          <p:cNvSpPr txBox="1"/>
          <p:nvPr/>
        </p:nvSpPr>
        <p:spPr>
          <a:xfrm>
            <a:off x="321323" y="1699921"/>
            <a:ext cx="9457267" cy="646331"/>
          </a:xfrm>
          <a:prstGeom prst="rect">
            <a:avLst/>
          </a:prstGeom>
          <a:noFill/>
        </p:spPr>
        <p:txBody>
          <a:bodyPr wrap="square" rtlCol="0">
            <a:spAutoFit/>
          </a:bodyPr>
          <a:lstStyle/>
          <a:p>
            <a:r>
              <a:rPr lang="en-US" dirty="0"/>
              <a:t>To overcome the aforementioned issues associated with high load on database, we have implemented Redis cache which significantly increases the performance.</a:t>
            </a:r>
          </a:p>
        </p:txBody>
      </p:sp>
      <p:pic>
        <p:nvPicPr>
          <p:cNvPr id="7" name="Picture 6" descr="Diagram&#10;&#10;Description automatically generated">
            <a:extLst>
              <a:ext uri="{FF2B5EF4-FFF2-40B4-BE49-F238E27FC236}">
                <a16:creationId xmlns:a16="http://schemas.microsoft.com/office/drawing/2014/main" id="{74A2FA25-F5DE-4E56-B368-7F92AC27F3F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8457" y="2281382"/>
            <a:ext cx="8128418" cy="4572235"/>
          </a:xfrm>
          <a:prstGeom prst="rect">
            <a:avLst/>
          </a:prstGeom>
        </p:spPr>
      </p:pic>
    </p:spTree>
    <p:extLst>
      <p:ext uri="{BB962C8B-B14F-4D97-AF65-F5344CB8AC3E}">
        <p14:creationId xmlns:p14="http://schemas.microsoft.com/office/powerpoint/2010/main" val="2106746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fabric surface&#10;&#10;Description automatically generated">
            <a:extLst>
              <a:ext uri="{FF2B5EF4-FFF2-40B4-BE49-F238E27FC236}">
                <a16:creationId xmlns:a16="http://schemas.microsoft.com/office/drawing/2014/main" id="{2D2EC292-C0B0-409E-A1A2-230D3A0D9640}"/>
              </a:ext>
            </a:extLst>
          </p:cNvPr>
          <p:cNvPicPr>
            <a:picLocks noChangeAspect="1"/>
          </p:cNvPicPr>
          <p:nvPr/>
        </p:nvPicPr>
        <p:blipFill rotWithShape="1">
          <a:blip r:embed="rId2">
            <a:alphaModFix/>
            <a:extLst>
              <a:ext uri="{BEBA8EAE-BF5A-486C-A8C5-ECC9F3942E4B}">
                <a14:imgProps xmlns:a14="http://schemas.microsoft.com/office/drawing/2010/main">
                  <a14:imgLayer r:embed="rId3">
                    <a14:imgEffect>
                      <a14:artisticGlowDiffused/>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4"/>
              </a:ext>
            </a:extLst>
          </a:blip>
          <a:srcRect t="4853" b="10893"/>
          <a:stretch/>
        </p:blipFill>
        <p:spPr>
          <a:xfrm>
            <a:off x="20" y="0"/>
            <a:ext cx="12191980" cy="6856718"/>
          </a:xfrm>
          <a:prstGeom prst="rtTriangle">
            <a:avLst/>
          </a:prstGeom>
        </p:spPr>
      </p:pic>
      <p:sp>
        <p:nvSpPr>
          <p:cNvPr id="17" name="TextBox 16">
            <a:extLst>
              <a:ext uri="{FF2B5EF4-FFF2-40B4-BE49-F238E27FC236}">
                <a16:creationId xmlns:a16="http://schemas.microsoft.com/office/drawing/2014/main" id="{6AEE6821-B62C-476D-839C-E915E9FBAB72}"/>
              </a:ext>
            </a:extLst>
          </p:cNvPr>
          <p:cNvSpPr txBox="1"/>
          <p:nvPr/>
        </p:nvSpPr>
        <p:spPr>
          <a:xfrm>
            <a:off x="198457" y="433363"/>
            <a:ext cx="7898701" cy="584775"/>
          </a:xfrm>
          <a:prstGeom prst="rect">
            <a:avLst/>
          </a:prstGeom>
          <a:noFill/>
        </p:spPr>
        <p:txBody>
          <a:bodyPr wrap="none" rtlCol="0">
            <a:spAutoFit/>
          </a:bodyPr>
          <a:lstStyle/>
          <a:p>
            <a:r>
              <a:rPr lang="en-US" sz="3200" dirty="0">
                <a:latin typeface="Arial Black" panose="020B0A04020102020204" pitchFamily="34" charset="0"/>
              </a:rPr>
              <a:t>Summary/ Take-Away – DB pooling</a:t>
            </a:r>
            <a:endParaRPr lang="en-US" sz="2800" dirty="0">
              <a:latin typeface="Arial Black" panose="020B0A04020102020204" pitchFamily="34" charset="0"/>
            </a:endParaRPr>
          </a:p>
        </p:txBody>
      </p:sp>
      <p:cxnSp>
        <p:nvCxnSpPr>
          <p:cNvPr id="20" name="Straight Arrow Connector 19">
            <a:extLst>
              <a:ext uri="{FF2B5EF4-FFF2-40B4-BE49-F238E27FC236}">
                <a16:creationId xmlns:a16="http://schemas.microsoft.com/office/drawing/2014/main" id="{A9559C86-6FD2-4A91-BF30-EA061BFCD5EB}"/>
              </a:ext>
            </a:extLst>
          </p:cNvPr>
          <p:cNvCxnSpPr/>
          <p:nvPr/>
        </p:nvCxnSpPr>
        <p:spPr>
          <a:xfrm>
            <a:off x="0" y="1141249"/>
            <a:ext cx="7620000" cy="0"/>
          </a:xfrm>
          <a:prstGeom prst="straightConnector1">
            <a:avLst/>
          </a:prstGeom>
          <a:ln w="28575">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2" name="Footer Placeholder 2">
            <a:extLst>
              <a:ext uri="{FF2B5EF4-FFF2-40B4-BE49-F238E27FC236}">
                <a16:creationId xmlns:a16="http://schemas.microsoft.com/office/drawing/2014/main" id="{9F7E4D06-9AB5-4C77-9ECB-5AB1D3C62D5C}"/>
              </a:ext>
            </a:extLst>
          </p:cNvPr>
          <p:cNvSpPr txBox="1">
            <a:spLocks/>
          </p:cNvSpPr>
          <p:nvPr/>
        </p:nvSpPr>
        <p:spPr>
          <a:xfrm>
            <a:off x="9942607" y="6569800"/>
            <a:ext cx="2194456" cy="19418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800" b="0" i="0" u="none" strike="noStrike" kern="1200" cap="none" spc="0" normalizeH="0" baseline="0" noProof="0" dirty="0">
              <a:ln>
                <a:noFill/>
              </a:ln>
              <a:solidFill>
                <a:prstClr val="black"/>
              </a:solidFill>
              <a:effectLst/>
              <a:uLnTx/>
              <a:uFillTx/>
              <a:latin typeface="Tw Cen MT" panose="020B0602020104020603"/>
              <a:ea typeface="+mn-ea"/>
              <a:cs typeface="+mn-cs"/>
            </a:endParaRPr>
          </a:p>
        </p:txBody>
      </p:sp>
      <p:sp>
        <p:nvSpPr>
          <p:cNvPr id="2" name="TextBox 1">
            <a:extLst>
              <a:ext uri="{FF2B5EF4-FFF2-40B4-BE49-F238E27FC236}">
                <a16:creationId xmlns:a16="http://schemas.microsoft.com/office/drawing/2014/main" id="{E2502066-8BCF-4948-B907-7E962660C454}"/>
              </a:ext>
            </a:extLst>
          </p:cNvPr>
          <p:cNvSpPr txBox="1"/>
          <p:nvPr/>
        </p:nvSpPr>
        <p:spPr>
          <a:xfrm>
            <a:off x="458308" y="2326820"/>
            <a:ext cx="8367623" cy="1200329"/>
          </a:xfrm>
          <a:prstGeom prst="rect">
            <a:avLst/>
          </a:prstGeom>
          <a:noFill/>
        </p:spPr>
        <p:txBody>
          <a:bodyPr wrap="square" rtlCol="0">
            <a:spAutoFit/>
          </a:bodyPr>
          <a:lstStyle/>
          <a:p>
            <a:r>
              <a:rPr lang="en-US" dirty="0"/>
              <a:t>The load is distributed across all nodes, providing a better overall experience, increasing network performance and security, and avoiding heavy usage of the individual components.</a:t>
            </a:r>
          </a:p>
          <a:p>
            <a:pPr marL="285750" indent="-285750">
              <a:buFont typeface="Arial" panose="020B0604020202020204" pitchFamily="34" charset="0"/>
              <a:buChar char="•"/>
            </a:pPr>
            <a:endParaRPr lang="en-US" dirty="0"/>
          </a:p>
        </p:txBody>
      </p:sp>
      <p:sp>
        <p:nvSpPr>
          <p:cNvPr id="3" name="TextBox 2">
            <a:extLst>
              <a:ext uri="{FF2B5EF4-FFF2-40B4-BE49-F238E27FC236}">
                <a16:creationId xmlns:a16="http://schemas.microsoft.com/office/drawing/2014/main" id="{5EFAE890-AA5C-4860-BF64-17ABDE587E35}"/>
              </a:ext>
            </a:extLst>
          </p:cNvPr>
          <p:cNvSpPr txBox="1"/>
          <p:nvPr/>
        </p:nvSpPr>
        <p:spPr>
          <a:xfrm>
            <a:off x="458308" y="1542366"/>
            <a:ext cx="3353528" cy="461665"/>
          </a:xfrm>
          <a:prstGeom prst="rect">
            <a:avLst/>
          </a:prstGeom>
          <a:noFill/>
        </p:spPr>
        <p:txBody>
          <a:bodyPr wrap="square" rtlCol="0">
            <a:spAutoFit/>
          </a:bodyPr>
          <a:lstStyle/>
          <a:p>
            <a:r>
              <a:rPr lang="en-US" sz="2400" b="1" dirty="0"/>
              <a:t>DB</a:t>
            </a:r>
            <a:r>
              <a:rPr lang="en-US" b="1" dirty="0"/>
              <a:t> </a:t>
            </a:r>
            <a:r>
              <a:rPr lang="en-US" sz="2400" b="1" dirty="0"/>
              <a:t>Pooling</a:t>
            </a:r>
          </a:p>
        </p:txBody>
      </p:sp>
      <p:sp>
        <p:nvSpPr>
          <p:cNvPr id="10" name="TextBox 9">
            <a:extLst>
              <a:ext uri="{FF2B5EF4-FFF2-40B4-BE49-F238E27FC236}">
                <a16:creationId xmlns:a16="http://schemas.microsoft.com/office/drawing/2014/main" id="{F6755940-64C9-45D1-9308-8592E5C92FBB}"/>
              </a:ext>
            </a:extLst>
          </p:cNvPr>
          <p:cNvSpPr txBox="1"/>
          <p:nvPr/>
        </p:nvSpPr>
        <p:spPr>
          <a:xfrm>
            <a:off x="458308" y="3869185"/>
            <a:ext cx="3351692" cy="461666"/>
          </a:xfrm>
          <a:prstGeom prst="rect">
            <a:avLst/>
          </a:prstGeom>
          <a:noFill/>
        </p:spPr>
        <p:txBody>
          <a:bodyPr wrap="square" rtlCol="0">
            <a:spAutoFit/>
          </a:bodyPr>
          <a:lstStyle/>
          <a:p>
            <a:r>
              <a:rPr lang="en-US" sz="2400" b="1" dirty="0"/>
              <a:t>Redis Cache</a:t>
            </a:r>
          </a:p>
        </p:txBody>
      </p:sp>
      <p:sp>
        <p:nvSpPr>
          <p:cNvPr id="4" name="TextBox 3">
            <a:extLst>
              <a:ext uri="{FF2B5EF4-FFF2-40B4-BE49-F238E27FC236}">
                <a16:creationId xmlns:a16="http://schemas.microsoft.com/office/drawing/2014/main" id="{EBC1FBA6-F350-4E65-8043-294ED6EF1466}"/>
              </a:ext>
            </a:extLst>
          </p:cNvPr>
          <p:cNvSpPr txBox="1"/>
          <p:nvPr/>
        </p:nvSpPr>
        <p:spPr>
          <a:xfrm>
            <a:off x="458308" y="4513922"/>
            <a:ext cx="8367622" cy="1200329"/>
          </a:xfrm>
          <a:prstGeom prst="rect">
            <a:avLst/>
          </a:prstGeom>
          <a:noFill/>
        </p:spPr>
        <p:txBody>
          <a:bodyPr wrap="square" rtlCol="0">
            <a:spAutoFit/>
          </a:bodyPr>
          <a:lstStyle/>
          <a:p>
            <a:r>
              <a:rPr lang="en-US" dirty="0"/>
              <a:t>By redirecting significant parts of the read load from the backend database to the in-memory layer, caching can reduce the load on your database, and protect it from slower performance under load, or even from crashing at times of spikes.</a:t>
            </a:r>
          </a:p>
          <a:p>
            <a:endParaRPr lang="en-US" dirty="0"/>
          </a:p>
        </p:txBody>
      </p:sp>
    </p:spTree>
    <p:extLst>
      <p:ext uri="{BB962C8B-B14F-4D97-AF65-F5344CB8AC3E}">
        <p14:creationId xmlns:p14="http://schemas.microsoft.com/office/powerpoint/2010/main" val="2587890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2" presetClass="entr" presetSubtype="4"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 calcmode="lin" valueType="num">
                                      <p:cBhvr additive="base">
                                        <p:cTn id="10" dur="500"/>
                                        <p:tgtEl>
                                          <p:spTgt spid="2"/>
                                        </p:tgtEl>
                                        <p:attrNameLst>
                                          <p:attrName>ppt_y</p:attrName>
                                        </p:attrNameLst>
                                      </p:cBhvr>
                                      <p:tavLst>
                                        <p:tav tm="0">
                                          <p:val>
                                            <p:strVal val="#ppt_y+#ppt_h*1.125000"/>
                                          </p:val>
                                        </p:tav>
                                        <p:tav tm="100000">
                                          <p:val>
                                            <p:strVal val="#ppt_y"/>
                                          </p:val>
                                        </p:tav>
                                      </p:tavLst>
                                    </p:anim>
                                    <p:animEffect transition="in" filter="wipe(up)">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D10ADFF-F65E-4779-9241-528A74A8E71B}"/>
              </a:ext>
            </a:extLst>
          </p:cNvPr>
          <p:cNvSpPr txBox="1"/>
          <p:nvPr/>
        </p:nvSpPr>
        <p:spPr>
          <a:xfrm>
            <a:off x="3785954" y="2619910"/>
            <a:ext cx="4032680" cy="1417834"/>
          </a:xfrm>
          <a:prstGeom prst="rect">
            <a:avLst/>
          </a:prstGeom>
          <a:gradFill>
            <a:gsLst>
              <a:gs pos="0">
                <a:schemeClr val="bg2">
                  <a:tint val="94000"/>
                  <a:satMod val="80000"/>
                  <a:lumMod val="106000"/>
                </a:schemeClr>
              </a:gs>
              <a:gs pos="100000">
                <a:schemeClr val="bg2">
                  <a:shade val="80000"/>
                </a:schemeClr>
              </a:gs>
            </a:gsLst>
            <a:path path="circle">
              <a:fillToRect l="43000" r="43000" b="100000"/>
            </a:path>
          </a:gradFill>
        </p:spPr>
        <p:txBody>
          <a:bodyPr vert="horz" lIns="91440" tIns="45720" rIns="91440" bIns="45720" rtlCol="0" anchor="b">
            <a:normAutofit/>
          </a:bodyPr>
          <a:lstStyle/>
          <a:p>
            <a:pPr>
              <a:lnSpc>
                <a:spcPct val="90000"/>
              </a:lnSpc>
              <a:spcBef>
                <a:spcPct val="0"/>
              </a:spcBef>
              <a:spcAft>
                <a:spcPts val="600"/>
              </a:spcAft>
            </a:pPr>
            <a:r>
              <a:rPr lang="en-US" sz="9600" b="1" dirty="0">
                <a:latin typeface="+mj-lt"/>
                <a:ea typeface="+mj-ea"/>
                <a:cs typeface="+mj-cs"/>
              </a:rPr>
              <a:t>   Q&amp;A</a:t>
            </a:r>
          </a:p>
        </p:txBody>
      </p:sp>
      <p:sp>
        <p:nvSpPr>
          <p:cNvPr id="6" name="Rectangle 5">
            <a:extLst>
              <a:ext uri="{FF2B5EF4-FFF2-40B4-BE49-F238E27FC236}">
                <a16:creationId xmlns:a16="http://schemas.microsoft.com/office/drawing/2014/main" id="{1F1D4E32-361B-49FF-BBA6-85DBFA3CAE59}"/>
              </a:ext>
            </a:extLst>
          </p:cNvPr>
          <p:cNvSpPr/>
          <p:nvPr/>
        </p:nvSpPr>
        <p:spPr>
          <a:xfrm>
            <a:off x="252549" y="435429"/>
            <a:ext cx="1262742" cy="5573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ooter Placeholder 2">
            <a:extLst>
              <a:ext uri="{FF2B5EF4-FFF2-40B4-BE49-F238E27FC236}">
                <a16:creationId xmlns:a16="http://schemas.microsoft.com/office/drawing/2014/main" id="{ABA90971-FB13-42D0-ABAF-D37EBA2B52FE}"/>
              </a:ext>
            </a:extLst>
          </p:cNvPr>
          <p:cNvSpPr txBox="1">
            <a:spLocks/>
          </p:cNvSpPr>
          <p:nvPr/>
        </p:nvSpPr>
        <p:spPr>
          <a:xfrm>
            <a:off x="117945" y="6603333"/>
            <a:ext cx="2194456" cy="19418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sz="800" dirty="0"/>
          </a:p>
        </p:txBody>
      </p:sp>
    </p:spTree>
    <p:extLst>
      <p:ext uri="{BB962C8B-B14F-4D97-AF65-F5344CB8AC3E}">
        <p14:creationId xmlns:p14="http://schemas.microsoft.com/office/powerpoint/2010/main" val="205595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973C747-4419-4D23-8DB6-E3BD6EB78386}"/>
              </a:ext>
            </a:extLst>
          </p:cNvPr>
          <p:cNvSpPr txBox="1"/>
          <p:nvPr/>
        </p:nvSpPr>
        <p:spPr>
          <a:xfrm>
            <a:off x="304800" y="556474"/>
            <a:ext cx="5529271" cy="584775"/>
          </a:xfrm>
          <a:prstGeom prst="rect">
            <a:avLst/>
          </a:prstGeom>
          <a:noFill/>
        </p:spPr>
        <p:txBody>
          <a:bodyPr wrap="none" rtlCol="0">
            <a:spAutoFit/>
          </a:bodyPr>
          <a:lstStyle/>
          <a:p>
            <a:r>
              <a:rPr lang="en-US" sz="3200" dirty="0">
                <a:latin typeface="Arial Black" panose="020B0A04020102020204" pitchFamily="34" charset="0"/>
              </a:rPr>
              <a:t>Introduction </a:t>
            </a:r>
            <a:r>
              <a:rPr lang="en-US" sz="3200" dirty="0">
                <a:solidFill>
                  <a:srgbClr val="FFC000"/>
                </a:solidFill>
                <a:latin typeface="Arial Black" panose="020B0A04020102020204" pitchFamily="34" charset="0"/>
              </a:rPr>
              <a:t>ABOUT ME</a:t>
            </a:r>
          </a:p>
        </p:txBody>
      </p:sp>
      <p:cxnSp>
        <p:nvCxnSpPr>
          <p:cNvPr id="7" name="Straight Arrow Connector 6">
            <a:extLst>
              <a:ext uri="{FF2B5EF4-FFF2-40B4-BE49-F238E27FC236}">
                <a16:creationId xmlns:a16="http://schemas.microsoft.com/office/drawing/2014/main" id="{0D6F5D09-E8D4-4FB7-BD8A-4D6AAABD9551}"/>
              </a:ext>
            </a:extLst>
          </p:cNvPr>
          <p:cNvCxnSpPr/>
          <p:nvPr/>
        </p:nvCxnSpPr>
        <p:spPr>
          <a:xfrm>
            <a:off x="0" y="1141249"/>
            <a:ext cx="7620000" cy="0"/>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0" name="Footer Placeholder 2">
            <a:extLst>
              <a:ext uri="{FF2B5EF4-FFF2-40B4-BE49-F238E27FC236}">
                <a16:creationId xmlns:a16="http://schemas.microsoft.com/office/drawing/2014/main" id="{ECB4DF4F-9783-4982-B739-9B92F7358BA6}"/>
              </a:ext>
            </a:extLst>
          </p:cNvPr>
          <p:cNvSpPr txBox="1">
            <a:spLocks/>
          </p:cNvSpPr>
          <p:nvPr/>
        </p:nvSpPr>
        <p:spPr>
          <a:xfrm>
            <a:off x="9942607" y="6569800"/>
            <a:ext cx="2194456" cy="19418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sz="800" dirty="0"/>
          </a:p>
        </p:txBody>
      </p:sp>
      <p:sp>
        <p:nvSpPr>
          <p:cNvPr id="3" name="TextBox 2">
            <a:extLst>
              <a:ext uri="{FF2B5EF4-FFF2-40B4-BE49-F238E27FC236}">
                <a16:creationId xmlns:a16="http://schemas.microsoft.com/office/drawing/2014/main" id="{15BABA07-8B66-4AA7-B394-FB5D1A555C66}"/>
              </a:ext>
            </a:extLst>
          </p:cNvPr>
          <p:cNvSpPr txBox="1"/>
          <p:nvPr/>
        </p:nvSpPr>
        <p:spPr>
          <a:xfrm>
            <a:off x="8626609" y="2927912"/>
            <a:ext cx="1960280" cy="338554"/>
          </a:xfrm>
          <a:prstGeom prst="rect">
            <a:avLst/>
          </a:prstGeom>
          <a:noFill/>
        </p:spPr>
        <p:txBody>
          <a:bodyPr wrap="none" rtlCol="0">
            <a:spAutoFit/>
          </a:bodyPr>
          <a:lstStyle/>
          <a:p>
            <a:r>
              <a:rPr lang="en-US" sz="1600" b="1" i="1" dirty="0">
                <a:solidFill>
                  <a:srgbClr val="C00000"/>
                </a:solidFill>
              </a:rPr>
              <a:t>   Ram Prakash Singh</a:t>
            </a:r>
          </a:p>
        </p:txBody>
      </p:sp>
      <p:sp>
        <p:nvSpPr>
          <p:cNvPr id="14" name="TextBox 13">
            <a:extLst>
              <a:ext uri="{FF2B5EF4-FFF2-40B4-BE49-F238E27FC236}">
                <a16:creationId xmlns:a16="http://schemas.microsoft.com/office/drawing/2014/main" id="{9C06C405-CD11-4125-8E9B-7B1B021DE305}"/>
              </a:ext>
            </a:extLst>
          </p:cNvPr>
          <p:cNvSpPr txBox="1"/>
          <p:nvPr/>
        </p:nvSpPr>
        <p:spPr>
          <a:xfrm>
            <a:off x="8811795" y="5334584"/>
            <a:ext cx="1487715" cy="338554"/>
          </a:xfrm>
          <a:prstGeom prst="rect">
            <a:avLst/>
          </a:prstGeom>
          <a:noFill/>
        </p:spPr>
        <p:txBody>
          <a:bodyPr wrap="none" rtlCol="0">
            <a:spAutoFit/>
          </a:bodyPr>
          <a:lstStyle/>
          <a:p>
            <a:r>
              <a:rPr lang="en-US" sz="1600" b="1" i="1" dirty="0">
                <a:solidFill>
                  <a:srgbClr val="C00000"/>
                </a:solidFill>
              </a:rPr>
              <a:t>Sourabh Dubey</a:t>
            </a:r>
          </a:p>
        </p:txBody>
      </p:sp>
      <p:sp>
        <p:nvSpPr>
          <p:cNvPr id="16" name="TextBox 15">
            <a:extLst>
              <a:ext uri="{FF2B5EF4-FFF2-40B4-BE49-F238E27FC236}">
                <a16:creationId xmlns:a16="http://schemas.microsoft.com/office/drawing/2014/main" id="{2ED6953F-9010-4E18-9D27-A3876B853C8F}"/>
              </a:ext>
            </a:extLst>
          </p:cNvPr>
          <p:cNvSpPr txBox="1"/>
          <p:nvPr/>
        </p:nvSpPr>
        <p:spPr>
          <a:xfrm>
            <a:off x="762000" y="1767208"/>
            <a:ext cx="6096000" cy="1200329"/>
          </a:xfrm>
          <a:prstGeom prst="rect">
            <a:avLst/>
          </a:prstGeom>
          <a:noFill/>
        </p:spPr>
        <p:txBody>
          <a:bodyPr wrap="square">
            <a:spAutoFit/>
          </a:bodyPr>
          <a:lstStyle/>
          <a:p>
            <a:r>
              <a:rPr lang="en-US" dirty="0">
                <a:solidFill>
                  <a:srgbClr val="242424"/>
                </a:solidFill>
              </a:rPr>
              <a:t>11 years experience in design and implementation of web application, object oriented, frameworks &amp; cloud architecture in various business domains </a:t>
            </a:r>
            <a:r>
              <a:rPr lang="en-US" dirty="0"/>
              <a:t>and currently working with </a:t>
            </a:r>
            <a:r>
              <a:rPr lang="en-US" dirty="0">
                <a:solidFill>
                  <a:srgbClr val="242424"/>
                </a:solidFill>
                <a:latin typeface="Segoe UI" panose="020B0502040204020203" pitchFamily="34" charset="0"/>
              </a:rPr>
              <a:t>an </a:t>
            </a:r>
            <a:r>
              <a:rPr lang="en-US" dirty="0" err="1">
                <a:solidFill>
                  <a:srgbClr val="242424"/>
                </a:solidFill>
                <a:latin typeface="Segoe UI" panose="020B0502040204020203" pitchFamily="34" charset="0"/>
              </a:rPr>
              <a:t>eCom</a:t>
            </a:r>
            <a:r>
              <a:rPr lang="en-US" dirty="0"/>
              <a:t> client</a:t>
            </a:r>
            <a:r>
              <a:rPr lang="en-US" dirty="0">
                <a:solidFill>
                  <a:srgbClr val="242424"/>
                </a:solidFill>
              </a:rPr>
              <a:t>. </a:t>
            </a:r>
            <a:endParaRPr lang="en-US" dirty="0"/>
          </a:p>
        </p:txBody>
      </p:sp>
      <p:sp>
        <p:nvSpPr>
          <p:cNvPr id="18" name="TextBox 17">
            <a:extLst>
              <a:ext uri="{FF2B5EF4-FFF2-40B4-BE49-F238E27FC236}">
                <a16:creationId xmlns:a16="http://schemas.microsoft.com/office/drawing/2014/main" id="{36B6E971-5235-443A-957F-B5999C0C6022}"/>
              </a:ext>
            </a:extLst>
          </p:cNvPr>
          <p:cNvSpPr txBox="1"/>
          <p:nvPr/>
        </p:nvSpPr>
        <p:spPr>
          <a:xfrm>
            <a:off x="828675" y="4272260"/>
            <a:ext cx="6096000" cy="1200329"/>
          </a:xfrm>
          <a:prstGeom prst="rect">
            <a:avLst/>
          </a:prstGeom>
          <a:noFill/>
        </p:spPr>
        <p:txBody>
          <a:bodyPr wrap="square">
            <a:spAutoFit/>
          </a:bodyPr>
          <a:lstStyle/>
          <a:p>
            <a:r>
              <a:rPr lang="en-US" dirty="0"/>
              <a:t>9+ years of experience in object-oriented programming development using  J2EE technologies. Worked on different integration technologies, tools and frameworks in various business domains.</a:t>
            </a:r>
          </a:p>
        </p:txBody>
      </p:sp>
      <p:pic>
        <p:nvPicPr>
          <p:cNvPr id="5" name="Picture 4" descr="A picture containing text, person, posing, smiling&#10;&#10;Description automatically generated">
            <a:extLst>
              <a:ext uri="{FF2B5EF4-FFF2-40B4-BE49-F238E27FC236}">
                <a16:creationId xmlns:a16="http://schemas.microsoft.com/office/drawing/2014/main" id="{EB4536FB-D519-49BC-84A9-5D1B02BF26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70700" y="1341304"/>
            <a:ext cx="1258824" cy="1618488"/>
          </a:xfrm>
          <a:prstGeom prst="rect">
            <a:avLst/>
          </a:prstGeom>
        </p:spPr>
      </p:pic>
      <p:pic>
        <p:nvPicPr>
          <p:cNvPr id="6" name="Picture 5" descr="A person wearing glasses&#10;&#10;Description automatically generated with medium confidence">
            <a:extLst>
              <a:ext uri="{FF2B5EF4-FFF2-40B4-BE49-F238E27FC236}">
                <a16:creationId xmlns:a16="http://schemas.microsoft.com/office/drawing/2014/main" id="{E89134A5-86AA-42BB-AFF2-D75B48F0A9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40686" y="3711473"/>
            <a:ext cx="1288838" cy="1613291"/>
          </a:xfrm>
          <a:prstGeom prst="rect">
            <a:avLst/>
          </a:prstGeom>
        </p:spPr>
      </p:pic>
    </p:spTree>
    <p:extLst>
      <p:ext uri="{BB962C8B-B14F-4D97-AF65-F5344CB8AC3E}">
        <p14:creationId xmlns:p14="http://schemas.microsoft.com/office/powerpoint/2010/main" val="2726187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6" grpId="0"/>
      <p:bldP spid="18"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fabric surface&#10;&#10;Description automatically generated">
            <a:extLst>
              <a:ext uri="{FF2B5EF4-FFF2-40B4-BE49-F238E27FC236}">
                <a16:creationId xmlns:a16="http://schemas.microsoft.com/office/drawing/2014/main" id="{2D2EC292-C0B0-409E-A1A2-230D3A0D9640}"/>
              </a:ext>
            </a:extLst>
          </p:cNvPr>
          <p:cNvPicPr>
            <a:picLocks noChangeAspect="1"/>
          </p:cNvPicPr>
          <p:nvPr/>
        </p:nvPicPr>
        <p:blipFill rotWithShape="1">
          <a:blip r:embed="rId2">
            <a:alphaModFix/>
            <a:extLst>
              <a:ext uri="{BEBA8EAE-BF5A-486C-A8C5-ECC9F3942E4B}">
                <a14:imgProps xmlns:a14="http://schemas.microsoft.com/office/drawing/2010/main">
                  <a14:imgLayer r:embed="rId3">
                    <a14:imgEffect>
                      <a14:artisticGlowDiffused/>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4"/>
              </a:ext>
            </a:extLst>
          </a:blip>
          <a:srcRect t="4853" b="10893"/>
          <a:stretch/>
        </p:blipFill>
        <p:spPr>
          <a:xfrm>
            <a:off x="-1504" y="18522"/>
            <a:ext cx="12191980" cy="6856718"/>
          </a:xfrm>
          <a:prstGeom prst="rtTriangle">
            <a:avLst/>
          </a:prstGeom>
        </p:spPr>
      </p:pic>
      <p:sp>
        <p:nvSpPr>
          <p:cNvPr id="17" name="TextBox 16">
            <a:extLst>
              <a:ext uri="{FF2B5EF4-FFF2-40B4-BE49-F238E27FC236}">
                <a16:creationId xmlns:a16="http://schemas.microsoft.com/office/drawing/2014/main" id="{6AEE6821-B62C-476D-839C-E915E9FBAB72}"/>
              </a:ext>
            </a:extLst>
          </p:cNvPr>
          <p:cNvSpPr txBox="1"/>
          <p:nvPr/>
        </p:nvSpPr>
        <p:spPr>
          <a:xfrm>
            <a:off x="198457" y="433363"/>
            <a:ext cx="9708363" cy="584775"/>
          </a:xfrm>
          <a:prstGeom prst="rect">
            <a:avLst/>
          </a:prstGeom>
          <a:noFill/>
        </p:spPr>
        <p:txBody>
          <a:bodyPr wrap="none" rtlCol="0">
            <a:spAutoFit/>
          </a:bodyPr>
          <a:lstStyle/>
          <a:p>
            <a:r>
              <a:rPr lang="en-US" sz="3200" dirty="0">
                <a:latin typeface="Arial Black" panose="020B0A04020102020204" pitchFamily="34" charset="0"/>
              </a:rPr>
              <a:t>PROBLEM STATEMENT – Database Pooling</a:t>
            </a:r>
          </a:p>
        </p:txBody>
      </p:sp>
      <p:cxnSp>
        <p:nvCxnSpPr>
          <p:cNvPr id="20" name="Straight Arrow Connector 19">
            <a:extLst>
              <a:ext uri="{FF2B5EF4-FFF2-40B4-BE49-F238E27FC236}">
                <a16:creationId xmlns:a16="http://schemas.microsoft.com/office/drawing/2014/main" id="{A9559C86-6FD2-4A91-BF30-EA061BFCD5EB}"/>
              </a:ext>
            </a:extLst>
          </p:cNvPr>
          <p:cNvCxnSpPr/>
          <p:nvPr/>
        </p:nvCxnSpPr>
        <p:spPr>
          <a:xfrm>
            <a:off x="0" y="1141249"/>
            <a:ext cx="7620000" cy="0"/>
          </a:xfrm>
          <a:prstGeom prst="straightConnector1">
            <a:avLst/>
          </a:prstGeom>
          <a:ln w="28575">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2" name="Footer Placeholder 2">
            <a:extLst>
              <a:ext uri="{FF2B5EF4-FFF2-40B4-BE49-F238E27FC236}">
                <a16:creationId xmlns:a16="http://schemas.microsoft.com/office/drawing/2014/main" id="{9F7E4D06-9AB5-4C77-9ECB-5AB1D3C62D5C}"/>
              </a:ext>
            </a:extLst>
          </p:cNvPr>
          <p:cNvSpPr txBox="1">
            <a:spLocks/>
          </p:cNvSpPr>
          <p:nvPr/>
        </p:nvSpPr>
        <p:spPr>
          <a:xfrm>
            <a:off x="9942607" y="6569800"/>
            <a:ext cx="2194456" cy="19418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800" b="0" i="0" u="none" strike="noStrike" kern="1200" cap="none" spc="0" normalizeH="0" baseline="0" noProof="0" dirty="0">
              <a:ln>
                <a:noFill/>
              </a:ln>
              <a:solidFill>
                <a:prstClr val="black"/>
              </a:solidFill>
              <a:effectLst/>
              <a:uLnTx/>
              <a:uFillTx/>
              <a:latin typeface="Tw Cen MT" panose="020B0602020104020603"/>
              <a:ea typeface="+mn-ea"/>
              <a:cs typeface="+mn-cs"/>
            </a:endParaRPr>
          </a:p>
        </p:txBody>
      </p:sp>
      <p:sp>
        <p:nvSpPr>
          <p:cNvPr id="2" name="TextBox 1">
            <a:extLst>
              <a:ext uri="{FF2B5EF4-FFF2-40B4-BE49-F238E27FC236}">
                <a16:creationId xmlns:a16="http://schemas.microsoft.com/office/drawing/2014/main" id="{1F283BCD-572B-4440-B75A-094EB3C150A2}"/>
              </a:ext>
            </a:extLst>
          </p:cNvPr>
          <p:cNvSpPr txBox="1"/>
          <p:nvPr/>
        </p:nvSpPr>
        <p:spPr>
          <a:xfrm>
            <a:off x="229335" y="1588581"/>
            <a:ext cx="9482434" cy="4801314"/>
          </a:xfrm>
          <a:prstGeom prst="rect">
            <a:avLst/>
          </a:prstGeom>
          <a:noFill/>
        </p:spPr>
        <p:txBody>
          <a:bodyPr wrap="square" rtlCol="0">
            <a:spAutoFit/>
          </a:bodyPr>
          <a:lstStyle/>
          <a:p>
            <a:r>
              <a:rPr lang="en-US" dirty="0"/>
              <a:t>Configured microservice with postgres database using ReactiveCrudRepository that supports Vertical scaling.</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problem with vertical scaling is that, in order to upgrade the server, the database service needs to be stopped. So, during the hardware upgrade, the application will not be available, which can impact underlying business operations.</a:t>
            </a:r>
          </a:p>
          <a:p>
            <a:pPr marL="285750" indent="-285750">
              <a:buFont typeface="Arial" panose="020B0604020202020204" pitchFamily="34" charset="0"/>
              <a:buChar char="•"/>
            </a:pPr>
            <a:endParaRPr lang="en-US" dirty="0"/>
          </a:p>
          <a:p>
            <a:pPr marL="742950" lvl="1" indent="-285750">
              <a:buFont typeface="Arial" panose="020B0604020202020204" pitchFamily="34" charset="0"/>
              <a:buChar char="•"/>
            </a:pPr>
            <a:r>
              <a:rPr lang="en-US" dirty="0"/>
              <a:t>Single point of failure.</a:t>
            </a:r>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r>
              <a:rPr lang="en-US" dirty="0"/>
              <a:t>Expensive and slow.</a:t>
            </a:r>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r>
              <a:rPr lang="en-US" dirty="0"/>
              <a:t>Performance Issues.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It doesn’t support Horizontal scaling.</a:t>
            </a:r>
          </a:p>
          <a:p>
            <a:endParaRPr lang="en-US" dirty="0"/>
          </a:p>
          <a:p>
            <a:pPr marL="285750" indent="-285750">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4236120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fabric surface&#10;&#10;Description automatically generated">
            <a:extLst>
              <a:ext uri="{FF2B5EF4-FFF2-40B4-BE49-F238E27FC236}">
                <a16:creationId xmlns:a16="http://schemas.microsoft.com/office/drawing/2014/main" id="{2D2EC292-C0B0-409E-A1A2-230D3A0D9640}"/>
              </a:ext>
            </a:extLst>
          </p:cNvPr>
          <p:cNvPicPr>
            <a:picLocks noChangeAspect="1"/>
          </p:cNvPicPr>
          <p:nvPr/>
        </p:nvPicPr>
        <p:blipFill rotWithShape="1">
          <a:blip r:embed="rId2">
            <a:alphaModFix/>
            <a:extLst>
              <a:ext uri="{BEBA8EAE-BF5A-486C-A8C5-ECC9F3942E4B}">
                <a14:imgProps xmlns:a14="http://schemas.microsoft.com/office/drawing/2010/main">
                  <a14:imgLayer r:embed="rId3">
                    <a14:imgEffect>
                      <a14:artisticGlowDiffused/>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4"/>
              </a:ext>
            </a:extLst>
          </a:blip>
          <a:srcRect t="4853" b="10893"/>
          <a:stretch/>
        </p:blipFill>
        <p:spPr>
          <a:xfrm>
            <a:off x="-1504" y="18522"/>
            <a:ext cx="12191980" cy="6856718"/>
          </a:xfrm>
          <a:prstGeom prst="rtTriangle">
            <a:avLst/>
          </a:prstGeom>
        </p:spPr>
      </p:pic>
      <p:sp>
        <p:nvSpPr>
          <p:cNvPr id="17" name="TextBox 16">
            <a:extLst>
              <a:ext uri="{FF2B5EF4-FFF2-40B4-BE49-F238E27FC236}">
                <a16:creationId xmlns:a16="http://schemas.microsoft.com/office/drawing/2014/main" id="{6AEE6821-B62C-476D-839C-E915E9FBAB72}"/>
              </a:ext>
            </a:extLst>
          </p:cNvPr>
          <p:cNvSpPr txBox="1"/>
          <p:nvPr/>
        </p:nvSpPr>
        <p:spPr>
          <a:xfrm>
            <a:off x="198457" y="433363"/>
            <a:ext cx="2032929" cy="584775"/>
          </a:xfrm>
          <a:prstGeom prst="rect">
            <a:avLst/>
          </a:prstGeom>
          <a:noFill/>
        </p:spPr>
        <p:txBody>
          <a:bodyPr wrap="none" rtlCol="0">
            <a:spAutoFit/>
          </a:bodyPr>
          <a:lstStyle/>
          <a:p>
            <a:r>
              <a:rPr lang="en-US" sz="3200" dirty="0">
                <a:latin typeface="Arial Black" panose="020B0A04020102020204" pitchFamily="34" charset="0"/>
              </a:rPr>
              <a:t>Solution</a:t>
            </a:r>
            <a:endParaRPr lang="en-US" sz="2800" dirty="0">
              <a:solidFill>
                <a:srgbClr val="A92309"/>
              </a:solidFill>
              <a:latin typeface="Arial Black" panose="020B0A04020102020204" pitchFamily="34" charset="0"/>
            </a:endParaRPr>
          </a:p>
        </p:txBody>
      </p:sp>
      <p:cxnSp>
        <p:nvCxnSpPr>
          <p:cNvPr id="20" name="Straight Arrow Connector 19">
            <a:extLst>
              <a:ext uri="{FF2B5EF4-FFF2-40B4-BE49-F238E27FC236}">
                <a16:creationId xmlns:a16="http://schemas.microsoft.com/office/drawing/2014/main" id="{A9559C86-6FD2-4A91-BF30-EA061BFCD5EB}"/>
              </a:ext>
            </a:extLst>
          </p:cNvPr>
          <p:cNvCxnSpPr/>
          <p:nvPr/>
        </p:nvCxnSpPr>
        <p:spPr>
          <a:xfrm>
            <a:off x="0" y="1141249"/>
            <a:ext cx="7620000" cy="0"/>
          </a:xfrm>
          <a:prstGeom prst="straightConnector1">
            <a:avLst/>
          </a:prstGeom>
          <a:ln w="28575">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2" name="Footer Placeholder 2">
            <a:extLst>
              <a:ext uri="{FF2B5EF4-FFF2-40B4-BE49-F238E27FC236}">
                <a16:creationId xmlns:a16="http://schemas.microsoft.com/office/drawing/2014/main" id="{9F7E4D06-9AB5-4C77-9ECB-5AB1D3C62D5C}"/>
              </a:ext>
            </a:extLst>
          </p:cNvPr>
          <p:cNvSpPr txBox="1">
            <a:spLocks/>
          </p:cNvSpPr>
          <p:nvPr/>
        </p:nvSpPr>
        <p:spPr>
          <a:xfrm>
            <a:off x="9942607" y="6569800"/>
            <a:ext cx="2194456" cy="19418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sz="800" dirty="0"/>
          </a:p>
        </p:txBody>
      </p:sp>
      <p:sp>
        <p:nvSpPr>
          <p:cNvPr id="10" name="TextBox 9">
            <a:extLst>
              <a:ext uri="{FF2B5EF4-FFF2-40B4-BE49-F238E27FC236}">
                <a16:creationId xmlns:a16="http://schemas.microsoft.com/office/drawing/2014/main" id="{DB0363EB-5B77-4EA0-9453-B0EE4DE516B1}"/>
              </a:ext>
            </a:extLst>
          </p:cNvPr>
          <p:cNvSpPr txBox="1"/>
          <p:nvPr/>
        </p:nvSpPr>
        <p:spPr>
          <a:xfrm>
            <a:off x="321323" y="1699921"/>
            <a:ext cx="9457267" cy="923330"/>
          </a:xfrm>
          <a:prstGeom prst="rect">
            <a:avLst/>
          </a:prstGeom>
          <a:noFill/>
        </p:spPr>
        <p:txBody>
          <a:bodyPr wrap="square" rtlCol="0">
            <a:spAutoFit/>
          </a:bodyPr>
          <a:lstStyle/>
          <a:p>
            <a:r>
              <a:rPr lang="en-US" dirty="0"/>
              <a:t>To overcome the aforementioned issues associated with having a single database server node, we can set up multiple database server nodes. The more nodes, the more resources we will have to process incoming traffic.</a:t>
            </a:r>
          </a:p>
        </p:txBody>
      </p:sp>
      <p:pic>
        <p:nvPicPr>
          <p:cNvPr id="4" name="Picture 3" descr="Diagram&#10;&#10;Description automatically generated">
            <a:extLst>
              <a:ext uri="{FF2B5EF4-FFF2-40B4-BE49-F238E27FC236}">
                <a16:creationId xmlns:a16="http://schemas.microsoft.com/office/drawing/2014/main" id="{124FDC3C-B270-4DCD-8245-450A6409FC6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7117" y="2623251"/>
            <a:ext cx="9457267" cy="3946549"/>
          </a:xfrm>
          <a:prstGeom prst="rect">
            <a:avLst/>
          </a:prstGeom>
        </p:spPr>
      </p:pic>
    </p:spTree>
    <p:extLst>
      <p:ext uri="{BB962C8B-B14F-4D97-AF65-F5344CB8AC3E}">
        <p14:creationId xmlns:p14="http://schemas.microsoft.com/office/powerpoint/2010/main" val="405521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fabric surface&#10;&#10;Description automatically generated">
            <a:extLst>
              <a:ext uri="{FF2B5EF4-FFF2-40B4-BE49-F238E27FC236}">
                <a16:creationId xmlns:a16="http://schemas.microsoft.com/office/drawing/2014/main" id="{2D2EC292-C0B0-409E-A1A2-230D3A0D9640}"/>
              </a:ext>
            </a:extLst>
          </p:cNvPr>
          <p:cNvPicPr>
            <a:picLocks noChangeAspect="1"/>
          </p:cNvPicPr>
          <p:nvPr/>
        </p:nvPicPr>
        <p:blipFill rotWithShape="1">
          <a:blip r:embed="rId2">
            <a:alphaModFix/>
            <a:extLst>
              <a:ext uri="{BEBA8EAE-BF5A-486C-A8C5-ECC9F3942E4B}">
                <a14:imgProps xmlns:a14="http://schemas.microsoft.com/office/drawing/2010/main">
                  <a14:imgLayer r:embed="rId3">
                    <a14:imgEffect>
                      <a14:artisticGlowDiffused/>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4"/>
              </a:ext>
            </a:extLst>
          </a:blip>
          <a:srcRect t="4853" b="10893"/>
          <a:stretch/>
        </p:blipFill>
        <p:spPr>
          <a:xfrm>
            <a:off x="54937" y="926654"/>
            <a:ext cx="12191980" cy="6856718"/>
          </a:xfrm>
          <a:prstGeom prst="rtTriangle">
            <a:avLst/>
          </a:prstGeom>
        </p:spPr>
      </p:pic>
      <p:sp>
        <p:nvSpPr>
          <p:cNvPr id="17" name="TextBox 16">
            <a:extLst>
              <a:ext uri="{FF2B5EF4-FFF2-40B4-BE49-F238E27FC236}">
                <a16:creationId xmlns:a16="http://schemas.microsoft.com/office/drawing/2014/main" id="{6AEE6821-B62C-476D-839C-E915E9FBAB72}"/>
              </a:ext>
            </a:extLst>
          </p:cNvPr>
          <p:cNvSpPr txBox="1"/>
          <p:nvPr/>
        </p:nvSpPr>
        <p:spPr>
          <a:xfrm>
            <a:off x="198457" y="433363"/>
            <a:ext cx="2032929" cy="584775"/>
          </a:xfrm>
          <a:prstGeom prst="rect">
            <a:avLst/>
          </a:prstGeom>
          <a:noFill/>
        </p:spPr>
        <p:txBody>
          <a:bodyPr wrap="none" rtlCol="0">
            <a:spAutoFit/>
          </a:bodyPr>
          <a:lstStyle/>
          <a:p>
            <a:r>
              <a:rPr lang="en-US" sz="3200" dirty="0">
                <a:latin typeface="Arial Black" panose="020B0A04020102020204" pitchFamily="34" charset="0"/>
              </a:rPr>
              <a:t>Solution</a:t>
            </a:r>
            <a:endParaRPr lang="en-US" sz="2800" dirty="0">
              <a:solidFill>
                <a:srgbClr val="A92309"/>
              </a:solidFill>
              <a:latin typeface="Arial Black" panose="020B0A04020102020204" pitchFamily="34" charset="0"/>
            </a:endParaRPr>
          </a:p>
        </p:txBody>
      </p:sp>
      <p:cxnSp>
        <p:nvCxnSpPr>
          <p:cNvPr id="20" name="Straight Arrow Connector 19">
            <a:extLst>
              <a:ext uri="{FF2B5EF4-FFF2-40B4-BE49-F238E27FC236}">
                <a16:creationId xmlns:a16="http://schemas.microsoft.com/office/drawing/2014/main" id="{A9559C86-6FD2-4A91-BF30-EA061BFCD5EB}"/>
              </a:ext>
            </a:extLst>
          </p:cNvPr>
          <p:cNvCxnSpPr/>
          <p:nvPr/>
        </p:nvCxnSpPr>
        <p:spPr>
          <a:xfrm>
            <a:off x="0" y="1141249"/>
            <a:ext cx="7620000" cy="0"/>
          </a:xfrm>
          <a:prstGeom prst="straightConnector1">
            <a:avLst/>
          </a:prstGeom>
          <a:ln w="28575">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2" name="Footer Placeholder 2">
            <a:extLst>
              <a:ext uri="{FF2B5EF4-FFF2-40B4-BE49-F238E27FC236}">
                <a16:creationId xmlns:a16="http://schemas.microsoft.com/office/drawing/2014/main" id="{9F7E4D06-9AB5-4C77-9ECB-5AB1D3C62D5C}"/>
              </a:ext>
            </a:extLst>
          </p:cNvPr>
          <p:cNvSpPr txBox="1">
            <a:spLocks/>
          </p:cNvSpPr>
          <p:nvPr/>
        </p:nvSpPr>
        <p:spPr>
          <a:xfrm>
            <a:off x="9942607" y="6569800"/>
            <a:ext cx="2194456" cy="19418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sz="800" dirty="0"/>
          </a:p>
        </p:txBody>
      </p:sp>
      <p:sp>
        <p:nvSpPr>
          <p:cNvPr id="10" name="TextBox 9">
            <a:extLst>
              <a:ext uri="{FF2B5EF4-FFF2-40B4-BE49-F238E27FC236}">
                <a16:creationId xmlns:a16="http://schemas.microsoft.com/office/drawing/2014/main" id="{DB0363EB-5B77-4EA0-9453-B0EE4DE516B1}"/>
              </a:ext>
            </a:extLst>
          </p:cNvPr>
          <p:cNvSpPr txBox="1"/>
          <p:nvPr/>
        </p:nvSpPr>
        <p:spPr>
          <a:xfrm>
            <a:off x="509285" y="1576809"/>
            <a:ext cx="9269305" cy="369332"/>
          </a:xfrm>
          <a:prstGeom prst="rect">
            <a:avLst/>
          </a:prstGeom>
          <a:noFill/>
        </p:spPr>
        <p:txBody>
          <a:bodyPr wrap="square" rtlCol="0">
            <a:spAutoFit/>
          </a:bodyPr>
          <a:lstStyle/>
          <a:p>
            <a:r>
              <a:rPr lang="en-US" b="1" dirty="0"/>
              <a:t>Microservices: Configurations and classes</a:t>
            </a:r>
          </a:p>
        </p:txBody>
      </p:sp>
      <p:sp>
        <p:nvSpPr>
          <p:cNvPr id="2" name="TextBox 1">
            <a:extLst>
              <a:ext uri="{FF2B5EF4-FFF2-40B4-BE49-F238E27FC236}">
                <a16:creationId xmlns:a16="http://schemas.microsoft.com/office/drawing/2014/main" id="{0C864417-803A-41A6-8E63-8F23BBF8541A}"/>
              </a:ext>
            </a:extLst>
          </p:cNvPr>
          <p:cNvSpPr txBox="1"/>
          <p:nvPr/>
        </p:nvSpPr>
        <p:spPr>
          <a:xfrm>
            <a:off x="509285" y="2069253"/>
            <a:ext cx="8812817" cy="369332"/>
          </a:xfrm>
          <a:prstGeom prst="rect">
            <a:avLst/>
          </a:prstGeom>
          <a:noFill/>
        </p:spPr>
        <p:txBody>
          <a:bodyPr wrap="square" rtlCol="0">
            <a:spAutoFit/>
          </a:bodyPr>
          <a:lstStyle/>
          <a:p>
            <a:r>
              <a:rPr lang="en-US" dirty="0"/>
              <a:t>R2DBC Postgres Connection Pooling configuration</a:t>
            </a:r>
          </a:p>
        </p:txBody>
      </p:sp>
      <p:pic>
        <p:nvPicPr>
          <p:cNvPr id="1026" name="Picture 2" descr="image">
            <a:extLst>
              <a:ext uri="{FF2B5EF4-FFF2-40B4-BE49-F238E27FC236}">
                <a16:creationId xmlns:a16="http://schemas.microsoft.com/office/drawing/2014/main" id="{6429F23E-2946-4362-A330-B016F034201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9286" y="2627924"/>
            <a:ext cx="11187414" cy="3409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3798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fabric surface&#10;&#10;Description automatically generated">
            <a:extLst>
              <a:ext uri="{FF2B5EF4-FFF2-40B4-BE49-F238E27FC236}">
                <a16:creationId xmlns:a16="http://schemas.microsoft.com/office/drawing/2014/main" id="{2D2EC292-C0B0-409E-A1A2-230D3A0D9640}"/>
              </a:ext>
            </a:extLst>
          </p:cNvPr>
          <p:cNvPicPr>
            <a:picLocks noChangeAspect="1"/>
          </p:cNvPicPr>
          <p:nvPr/>
        </p:nvPicPr>
        <p:blipFill rotWithShape="1">
          <a:blip r:embed="rId2">
            <a:alphaModFix/>
            <a:extLst>
              <a:ext uri="{BEBA8EAE-BF5A-486C-A8C5-ECC9F3942E4B}">
                <a14:imgProps xmlns:a14="http://schemas.microsoft.com/office/drawing/2010/main">
                  <a14:imgLayer r:embed="rId3">
                    <a14:imgEffect>
                      <a14:artisticGlowDiffused/>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4"/>
              </a:ext>
            </a:extLst>
          </a:blip>
          <a:srcRect t="4853" b="10893"/>
          <a:stretch/>
        </p:blipFill>
        <p:spPr>
          <a:xfrm>
            <a:off x="0" y="-92729"/>
            <a:ext cx="12191980" cy="6856718"/>
          </a:xfrm>
          <a:prstGeom prst="rtTriangle">
            <a:avLst/>
          </a:prstGeom>
        </p:spPr>
      </p:pic>
      <p:sp>
        <p:nvSpPr>
          <p:cNvPr id="17" name="TextBox 16">
            <a:extLst>
              <a:ext uri="{FF2B5EF4-FFF2-40B4-BE49-F238E27FC236}">
                <a16:creationId xmlns:a16="http://schemas.microsoft.com/office/drawing/2014/main" id="{6AEE6821-B62C-476D-839C-E915E9FBAB72}"/>
              </a:ext>
            </a:extLst>
          </p:cNvPr>
          <p:cNvSpPr txBox="1"/>
          <p:nvPr/>
        </p:nvSpPr>
        <p:spPr>
          <a:xfrm>
            <a:off x="198457" y="433363"/>
            <a:ext cx="2032929" cy="584775"/>
          </a:xfrm>
          <a:prstGeom prst="rect">
            <a:avLst/>
          </a:prstGeom>
          <a:noFill/>
        </p:spPr>
        <p:txBody>
          <a:bodyPr wrap="none" rtlCol="0">
            <a:spAutoFit/>
          </a:bodyPr>
          <a:lstStyle/>
          <a:p>
            <a:r>
              <a:rPr lang="en-US" sz="3200" dirty="0">
                <a:latin typeface="Arial Black" panose="020B0A04020102020204" pitchFamily="34" charset="0"/>
              </a:rPr>
              <a:t>Solution</a:t>
            </a:r>
            <a:endParaRPr lang="en-US" sz="2800" dirty="0">
              <a:solidFill>
                <a:srgbClr val="A92309"/>
              </a:solidFill>
              <a:latin typeface="Arial Black" panose="020B0A04020102020204" pitchFamily="34" charset="0"/>
            </a:endParaRPr>
          </a:p>
        </p:txBody>
      </p:sp>
      <p:cxnSp>
        <p:nvCxnSpPr>
          <p:cNvPr id="20" name="Straight Arrow Connector 19">
            <a:extLst>
              <a:ext uri="{FF2B5EF4-FFF2-40B4-BE49-F238E27FC236}">
                <a16:creationId xmlns:a16="http://schemas.microsoft.com/office/drawing/2014/main" id="{A9559C86-6FD2-4A91-BF30-EA061BFCD5EB}"/>
              </a:ext>
            </a:extLst>
          </p:cNvPr>
          <p:cNvCxnSpPr/>
          <p:nvPr/>
        </p:nvCxnSpPr>
        <p:spPr>
          <a:xfrm>
            <a:off x="0" y="1141249"/>
            <a:ext cx="7620000" cy="0"/>
          </a:xfrm>
          <a:prstGeom prst="straightConnector1">
            <a:avLst/>
          </a:prstGeom>
          <a:ln w="28575">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2" name="Footer Placeholder 2">
            <a:extLst>
              <a:ext uri="{FF2B5EF4-FFF2-40B4-BE49-F238E27FC236}">
                <a16:creationId xmlns:a16="http://schemas.microsoft.com/office/drawing/2014/main" id="{9F7E4D06-9AB5-4C77-9ECB-5AB1D3C62D5C}"/>
              </a:ext>
            </a:extLst>
          </p:cNvPr>
          <p:cNvSpPr txBox="1">
            <a:spLocks/>
          </p:cNvSpPr>
          <p:nvPr/>
        </p:nvSpPr>
        <p:spPr>
          <a:xfrm>
            <a:off x="9942607" y="6569800"/>
            <a:ext cx="2194456" cy="19418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AU" sz="800" dirty="0"/>
          </a:p>
        </p:txBody>
      </p:sp>
      <p:pic>
        <p:nvPicPr>
          <p:cNvPr id="7" name="Picture 6">
            <a:extLst>
              <a:ext uri="{FF2B5EF4-FFF2-40B4-BE49-F238E27FC236}">
                <a16:creationId xmlns:a16="http://schemas.microsoft.com/office/drawing/2014/main" id="{5414752D-9AE2-4CCE-BFFC-6B9F79B7C601}"/>
              </a:ext>
            </a:extLst>
          </p:cNvPr>
          <p:cNvPicPr>
            <a:picLocks noChangeAspect="1"/>
          </p:cNvPicPr>
          <p:nvPr/>
        </p:nvPicPr>
        <p:blipFill>
          <a:blip r:embed="rId5"/>
          <a:stretch>
            <a:fillRect/>
          </a:stretch>
        </p:blipFill>
        <p:spPr>
          <a:xfrm>
            <a:off x="547384" y="2083443"/>
            <a:ext cx="4986730" cy="4486480"/>
          </a:xfrm>
          <a:prstGeom prst="rect">
            <a:avLst/>
          </a:prstGeom>
        </p:spPr>
      </p:pic>
      <p:pic>
        <p:nvPicPr>
          <p:cNvPr id="9" name="Picture 8">
            <a:extLst>
              <a:ext uri="{FF2B5EF4-FFF2-40B4-BE49-F238E27FC236}">
                <a16:creationId xmlns:a16="http://schemas.microsoft.com/office/drawing/2014/main" id="{34F58A91-8D55-4B36-9221-169829EE0B1F}"/>
              </a:ext>
            </a:extLst>
          </p:cNvPr>
          <p:cNvPicPr>
            <a:picLocks noChangeAspect="1"/>
          </p:cNvPicPr>
          <p:nvPr/>
        </p:nvPicPr>
        <p:blipFill>
          <a:blip r:embed="rId6"/>
          <a:stretch>
            <a:fillRect/>
          </a:stretch>
        </p:blipFill>
        <p:spPr>
          <a:xfrm>
            <a:off x="5534114" y="2083443"/>
            <a:ext cx="6179465" cy="4486357"/>
          </a:xfrm>
          <a:prstGeom prst="rect">
            <a:avLst/>
          </a:prstGeom>
        </p:spPr>
      </p:pic>
      <p:sp>
        <p:nvSpPr>
          <p:cNvPr id="2" name="TextBox 1">
            <a:extLst>
              <a:ext uri="{FF2B5EF4-FFF2-40B4-BE49-F238E27FC236}">
                <a16:creationId xmlns:a16="http://schemas.microsoft.com/office/drawing/2014/main" id="{7600D33F-C230-4C06-9BF1-C48BAAB50FB3}"/>
              </a:ext>
            </a:extLst>
          </p:cNvPr>
          <p:cNvSpPr txBox="1"/>
          <p:nvPr/>
        </p:nvSpPr>
        <p:spPr>
          <a:xfrm>
            <a:off x="451413" y="1359562"/>
            <a:ext cx="7337511" cy="369332"/>
          </a:xfrm>
          <a:prstGeom prst="rect">
            <a:avLst/>
          </a:prstGeom>
          <a:noFill/>
        </p:spPr>
        <p:txBody>
          <a:bodyPr wrap="square" rtlCol="0">
            <a:spAutoFit/>
          </a:bodyPr>
          <a:lstStyle/>
          <a:p>
            <a:r>
              <a:rPr lang="en-US" dirty="0"/>
              <a:t>Transaction Routing Factory configuration</a:t>
            </a:r>
          </a:p>
        </p:txBody>
      </p:sp>
    </p:spTree>
    <p:extLst>
      <p:ext uri="{BB962C8B-B14F-4D97-AF65-F5344CB8AC3E}">
        <p14:creationId xmlns:p14="http://schemas.microsoft.com/office/powerpoint/2010/main" val="272717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6AEE6821-B62C-476D-839C-E915E9FBAB72}"/>
              </a:ext>
            </a:extLst>
          </p:cNvPr>
          <p:cNvSpPr txBox="1"/>
          <p:nvPr/>
        </p:nvSpPr>
        <p:spPr>
          <a:xfrm>
            <a:off x="198457" y="433363"/>
            <a:ext cx="2032929" cy="584775"/>
          </a:xfrm>
          <a:prstGeom prst="rect">
            <a:avLst/>
          </a:prstGeom>
          <a:noFill/>
        </p:spPr>
        <p:txBody>
          <a:bodyPr wrap="none" rtlCol="0">
            <a:spAutoFit/>
          </a:bodyPr>
          <a:lstStyle/>
          <a:p>
            <a:r>
              <a:rPr lang="en-US" sz="3200" dirty="0">
                <a:latin typeface="Arial Black" panose="020B0A04020102020204" pitchFamily="34" charset="0"/>
              </a:rPr>
              <a:t>Solution</a:t>
            </a:r>
          </a:p>
        </p:txBody>
      </p:sp>
      <p:cxnSp>
        <p:nvCxnSpPr>
          <p:cNvPr id="20" name="Straight Arrow Connector 19">
            <a:extLst>
              <a:ext uri="{FF2B5EF4-FFF2-40B4-BE49-F238E27FC236}">
                <a16:creationId xmlns:a16="http://schemas.microsoft.com/office/drawing/2014/main" id="{A9559C86-6FD2-4A91-BF30-EA061BFCD5EB}"/>
              </a:ext>
            </a:extLst>
          </p:cNvPr>
          <p:cNvCxnSpPr/>
          <p:nvPr/>
        </p:nvCxnSpPr>
        <p:spPr>
          <a:xfrm>
            <a:off x="0" y="1141249"/>
            <a:ext cx="7620000" cy="0"/>
          </a:xfrm>
          <a:prstGeom prst="straightConnector1">
            <a:avLst/>
          </a:prstGeom>
          <a:ln w="28575">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2" name="Footer Placeholder 2">
            <a:extLst>
              <a:ext uri="{FF2B5EF4-FFF2-40B4-BE49-F238E27FC236}">
                <a16:creationId xmlns:a16="http://schemas.microsoft.com/office/drawing/2014/main" id="{9F7E4D06-9AB5-4C77-9ECB-5AB1D3C62D5C}"/>
              </a:ext>
            </a:extLst>
          </p:cNvPr>
          <p:cNvSpPr txBox="1">
            <a:spLocks/>
          </p:cNvSpPr>
          <p:nvPr/>
        </p:nvSpPr>
        <p:spPr>
          <a:xfrm>
            <a:off x="9942607" y="6569800"/>
            <a:ext cx="2194456" cy="19418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800" b="0" i="0" u="none" strike="noStrike" kern="1200" cap="none" spc="0" normalizeH="0" baseline="0" noProof="0" dirty="0">
              <a:ln>
                <a:noFill/>
              </a:ln>
              <a:solidFill>
                <a:prstClr val="black"/>
              </a:solidFill>
              <a:effectLst/>
              <a:uLnTx/>
              <a:uFillTx/>
              <a:latin typeface="Tw Cen MT" panose="020B0602020104020603"/>
              <a:ea typeface="+mn-ea"/>
              <a:cs typeface="+mn-cs"/>
            </a:endParaRPr>
          </a:p>
        </p:txBody>
      </p:sp>
      <p:sp>
        <p:nvSpPr>
          <p:cNvPr id="2" name="TextBox 1">
            <a:extLst>
              <a:ext uri="{FF2B5EF4-FFF2-40B4-BE49-F238E27FC236}">
                <a16:creationId xmlns:a16="http://schemas.microsoft.com/office/drawing/2014/main" id="{DE3F6658-2474-4AB6-9796-52C7A99D0E18}"/>
              </a:ext>
            </a:extLst>
          </p:cNvPr>
          <p:cNvSpPr txBox="1"/>
          <p:nvPr/>
        </p:nvSpPr>
        <p:spPr>
          <a:xfrm>
            <a:off x="551016" y="1338124"/>
            <a:ext cx="7560934" cy="369332"/>
          </a:xfrm>
          <a:prstGeom prst="rect">
            <a:avLst/>
          </a:prstGeom>
          <a:noFill/>
        </p:spPr>
        <p:txBody>
          <a:bodyPr wrap="square" rtlCol="0">
            <a:spAutoFit/>
          </a:bodyPr>
          <a:lstStyle/>
          <a:p>
            <a:r>
              <a:rPr lang="en-US" b="0" i="0" dirty="0">
                <a:solidFill>
                  <a:srgbClr val="202124"/>
                </a:solidFill>
                <a:effectLst/>
                <a:latin typeface="Google Sans"/>
              </a:rPr>
              <a:t>Segregating Read and Write repository</a:t>
            </a:r>
            <a:endParaRPr lang="en-US" dirty="0"/>
          </a:p>
        </p:txBody>
      </p:sp>
      <p:pic>
        <p:nvPicPr>
          <p:cNvPr id="13" name="Picture 12">
            <a:extLst>
              <a:ext uri="{FF2B5EF4-FFF2-40B4-BE49-F238E27FC236}">
                <a16:creationId xmlns:a16="http://schemas.microsoft.com/office/drawing/2014/main" id="{69503A18-C0BD-4209-9170-F3C5FA393318}"/>
              </a:ext>
            </a:extLst>
          </p:cNvPr>
          <p:cNvPicPr>
            <a:picLocks noChangeAspect="1"/>
          </p:cNvPicPr>
          <p:nvPr/>
        </p:nvPicPr>
        <p:blipFill>
          <a:blip r:embed="rId2"/>
          <a:stretch>
            <a:fillRect/>
          </a:stretch>
        </p:blipFill>
        <p:spPr>
          <a:xfrm>
            <a:off x="551016" y="2132452"/>
            <a:ext cx="7953375" cy="2028825"/>
          </a:xfrm>
          <a:prstGeom prst="rect">
            <a:avLst/>
          </a:prstGeom>
        </p:spPr>
      </p:pic>
      <p:pic>
        <p:nvPicPr>
          <p:cNvPr id="14" name="Picture 13">
            <a:extLst>
              <a:ext uri="{FF2B5EF4-FFF2-40B4-BE49-F238E27FC236}">
                <a16:creationId xmlns:a16="http://schemas.microsoft.com/office/drawing/2014/main" id="{E1E6E7D4-463E-417D-8ECB-41ECDA3149BA}"/>
              </a:ext>
            </a:extLst>
          </p:cNvPr>
          <p:cNvPicPr>
            <a:picLocks noChangeAspect="1"/>
          </p:cNvPicPr>
          <p:nvPr/>
        </p:nvPicPr>
        <p:blipFill>
          <a:blip r:embed="rId3"/>
          <a:stretch>
            <a:fillRect/>
          </a:stretch>
        </p:blipFill>
        <p:spPr>
          <a:xfrm>
            <a:off x="551017" y="4292164"/>
            <a:ext cx="7953374" cy="2038350"/>
          </a:xfrm>
          <a:prstGeom prst="rect">
            <a:avLst/>
          </a:prstGeom>
        </p:spPr>
      </p:pic>
    </p:spTree>
    <p:extLst>
      <p:ext uri="{BB962C8B-B14F-4D97-AF65-F5344CB8AC3E}">
        <p14:creationId xmlns:p14="http://schemas.microsoft.com/office/powerpoint/2010/main" val="137079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fabric surface&#10;&#10;Description automatically generated">
            <a:extLst>
              <a:ext uri="{FF2B5EF4-FFF2-40B4-BE49-F238E27FC236}">
                <a16:creationId xmlns:a16="http://schemas.microsoft.com/office/drawing/2014/main" id="{2D2EC292-C0B0-409E-A1A2-230D3A0D9640}"/>
              </a:ext>
            </a:extLst>
          </p:cNvPr>
          <p:cNvPicPr>
            <a:picLocks noChangeAspect="1"/>
          </p:cNvPicPr>
          <p:nvPr/>
        </p:nvPicPr>
        <p:blipFill rotWithShape="1">
          <a:blip r:embed="rId2">
            <a:alphaModFix/>
            <a:extLst>
              <a:ext uri="{BEBA8EAE-BF5A-486C-A8C5-ECC9F3942E4B}">
                <a14:imgProps xmlns:a14="http://schemas.microsoft.com/office/drawing/2010/main">
                  <a14:imgLayer r:embed="rId3">
                    <a14:imgEffect>
                      <a14:artisticGlowDiffused/>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4"/>
              </a:ext>
            </a:extLst>
          </a:blip>
          <a:srcRect t="4853" b="10893"/>
          <a:stretch/>
        </p:blipFill>
        <p:spPr>
          <a:xfrm>
            <a:off x="-54917" y="94011"/>
            <a:ext cx="12191980" cy="6763989"/>
          </a:xfrm>
          <a:prstGeom prst="rtTriangle">
            <a:avLst/>
          </a:prstGeom>
        </p:spPr>
      </p:pic>
      <p:sp>
        <p:nvSpPr>
          <p:cNvPr id="17" name="TextBox 16">
            <a:extLst>
              <a:ext uri="{FF2B5EF4-FFF2-40B4-BE49-F238E27FC236}">
                <a16:creationId xmlns:a16="http://schemas.microsoft.com/office/drawing/2014/main" id="{6AEE6821-B62C-476D-839C-E915E9FBAB72}"/>
              </a:ext>
            </a:extLst>
          </p:cNvPr>
          <p:cNvSpPr txBox="1"/>
          <p:nvPr/>
        </p:nvSpPr>
        <p:spPr>
          <a:xfrm>
            <a:off x="198457" y="433363"/>
            <a:ext cx="6490751" cy="584775"/>
          </a:xfrm>
          <a:prstGeom prst="rect">
            <a:avLst/>
          </a:prstGeom>
          <a:noFill/>
        </p:spPr>
        <p:txBody>
          <a:bodyPr wrap="none" rtlCol="0">
            <a:spAutoFit/>
          </a:bodyPr>
          <a:lstStyle/>
          <a:p>
            <a:r>
              <a:rPr lang="en-US" sz="3200" dirty="0">
                <a:latin typeface="Arial Black" panose="020B0A04020102020204" pitchFamily="34" charset="0"/>
              </a:rPr>
              <a:t>Tools and Technology Stack</a:t>
            </a:r>
          </a:p>
        </p:txBody>
      </p:sp>
      <p:cxnSp>
        <p:nvCxnSpPr>
          <p:cNvPr id="20" name="Straight Arrow Connector 19">
            <a:extLst>
              <a:ext uri="{FF2B5EF4-FFF2-40B4-BE49-F238E27FC236}">
                <a16:creationId xmlns:a16="http://schemas.microsoft.com/office/drawing/2014/main" id="{A9559C86-6FD2-4A91-BF30-EA061BFCD5EB}"/>
              </a:ext>
            </a:extLst>
          </p:cNvPr>
          <p:cNvCxnSpPr/>
          <p:nvPr/>
        </p:nvCxnSpPr>
        <p:spPr>
          <a:xfrm>
            <a:off x="0" y="1141249"/>
            <a:ext cx="7620000" cy="0"/>
          </a:xfrm>
          <a:prstGeom prst="straightConnector1">
            <a:avLst/>
          </a:prstGeom>
          <a:ln w="28575">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2" name="Footer Placeholder 2">
            <a:extLst>
              <a:ext uri="{FF2B5EF4-FFF2-40B4-BE49-F238E27FC236}">
                <a16:creationId xmlns:a16="http://schemas.microsoft.com/office/drawing/2014/main" id="{9F7E4D06-9AB5-4C77-9ECB-5AB1D3C62D5C}"/>
              </a:ext>
            </a:extLst>
          </p:cNvPr>
          <p:cNvSpPr txBox="1">
            <a:spLocks/>
          </p:cNvSpPr>
          <p:nvPr/>
        </p:nvSpPr>
        <p:spPr>
          <a:xfrm>
            <a:off x="9942607" y="6569800"/>
            <a:ext cx="2194456" cy="19418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800" b="0" i="0" u="none" strike="noStrike" kern="1200" cap="none" spc="0" normalizeH="0" baseline="0" noProof="0" dirty="0">
              <a:ln>
                <a:noFill/>
              </a:ln>
              <a:solidFill>
                <a:prstClr val="black"/>
              </a:solidFill>
              <a:effectLst/>
              <a:uLnTx/>
              <a:uFillTx/>
              <a:latin typeface="Tw Cen MT" panose="020B0602020104020603"/>
              <a:ea typeface="+mn-ea"/>
              <a:cs typeface="+mn-cs"/>
            </a:endParaRPr>
          </a:p>
        </p:txBody>
      </p:sp>
      <p:pic>
        <p:nvPicPr>
          <p:cNvPr id="11" name="Picture 10">
            <a:extLst>
              <a:ext uri="{FF2B5EF4-FFF2-40B4-BE49-F238E27FC236}">
                <a16:creationId xmlns:a16="http://schemas.microsoft.com/office/drawing/2014/main" id="{C389D136-A4FF-4AF2-9E57-36AC7C86A8D6}"/>
              </a:ext>
            </a:extLst>
          </p:cNvPr>
          <p:cNvPicPr>
            <a:picLocks noChangeAspect="1"/>
          </p:cNvPicPr>
          <p:nvPr/>
        </p:nvPicPr>
        <p:blipFill>
          <a:blip r:embed="rId5"/>
          <a:stretch>
            <a:fillRect/>
          </a:stretch>
        </p:blipFill>
        <p:spPr>
          <a:xfrm>
            <a:off x="682906" y="5928788"/>
            <a:ext cx="1575739" cy="359778"/>
          </a:xfrm>
          <a:prstGeom prst="rect">
            <a:avLst/>
          </a:prstGeom>
        </p:spPr>
      </p:pic>
      <p:pic>
        <p:nvPicPr>
          <p:cNvPr id="12" name="Picture 11">
            <a:extLst>
              <a:ext uri="{FF2B5EF4-FFF2-40B4-BE49-F238E27FC236}">
                <a16:creationId xmlns:a16="http://schemas.microsoft.com/office/drawing/2014/main" id="{D5669400-682D-4B6C-A518-236EBE903904}"/>
              </a:ext>
            </a:extLst>
          </p:cNvPr>
          <p:cNvPicPr>
            <a:picLocks noChangeAspect="1"/>
          </p:cNvPicPr>
          <p:nvPr/>
        </p:nvPicPr>
        <p:blipFill>
          <a:blip r:embed="rId6"/>
          <a:stretch>
            <a:fillRect/>
          </a:stretch>
        </p:blipFill>
        <p:spPr>
          <a:xfrm>
            <a:off x="6023041" y="4717960"/>
            <a:ext cx="894404" cy="407472"/>
          </a:xfrm>
          <a:prstGeom prst="rect">
            <a:avLst/>
          </a:prstGeom>
        </p:spPr>
      </p:pic>
      <p:pic>
        <p:nvPicPr>
          <p:cNvPr id="13" name="Picture 12">
            <a:extLst>
              <a:ext uri="{FF2B5EF4-FFF2-40B4-BE49-F238E27FC236}">
                <a16:creationId xmlns:a16="http://schemas.microsoft.com/office/drawing/2014/main" id="{5213DBA9-CB58-4AEC-9475-3535D35EA663}"/>
              </a:ext>
            </a:extLst>
          </p:cNvPr>
          <p:cNvPicPr>
            <a:picLocks noChangeAspect="1"/>
          </p:cNvPicPr>
          <p:nvPr/>
        </p:nvPicPr>
        <p:blipFill>
          <a:blip r:embed="rId7"/>
          <a:stretch>
            <a:fillRect/>
          </a:stretch>
        </p:blipFill>
        <p:spPr>
          <a:xfrm>
            <a:off x="682906" y="4744268"/>
            <a:ext cx="1699768" cy="615087"/>
          </a:xfrm>
          <a:prstGeom prst="rect">
            <a:avLst/>
          </a:prstGeom>
        </p:spPr>
      </p:pic>
      <p:pic>
        <p:nvPicPr>
          <p:cNvPr id="14" name="Picture 13">
            <a:extLst>
              <a:ext uri="{FF2B5EF4-FFF2-40B4-BE49-F238E27FC236}">
                <a16:creationId xmlns:a16="http://schemas.microsoft.com/office/drawing/2014/main" id="{70962D9E-EB90-447D-B698-49DDCCA308B4}"/>
              </a:ext>
            </a:extLst>
          </p:cNvPr>
          <p:cNvPicPr>
            <a:picLocks noChangeAspect="1"/>
          </p:cNvPicPr>
          <p:nvPr/>
        </p:nvPicPr>
        <p:blipFill>
          <a:blip r:embed="rId8"/>
          <a:stretch>
            <a:fillRect/>
          </a:stretch>
        </p:blipFill>
        <p:spPr>
          <a:xfrm>
            <a:off x="3440506" y="4890791"/>
            <a:ext cx="1834051" cy="286183"/>
          </a:xfrm>
          <a:prstGeom prst="rect">
            <a:avLst/>
          </a:prstGeom>
        </p:spPr>
      </p:pic>
      <p:pic>
        <p:nvPicPr>
          <p:cNvPr id="15" name="Picture 14">
            <a:extLst>
              <a:ext uri="{FF2B5EF4-FFF2-40B4-BE49-F238E27FC236}">
                <a16:creationId xmlns:a16="http://schemas.microsoft.com/office/drawing/2014/main" id="{ED2A485E-13B8-4338-AA1D-FA2FFCE31690}"/>
              </a:ext>
            </a:extLst>
          </p:cNvPr>
          <p:cNvPicPr>
            <a:picLocks noChangeAspect="1"/>
          </p:cNvPicPr>
          <p:nvPr/>
        </p:nvPicPr>
        <p:blipFill>
          <a:blip r:embed="rId9"/>
          <a:stretch>
            <a:fillRect/>
          </a:stretch>
        </p:blipFill>
        <p:spPr>
          <a:xfrm>
            <a:off x="8925162" y="4717960"/>
            <a:ext cx="1381166" cy="406267"/>
          </a:xfrm>
          <a:prstGeom prst="rect">
            <a:avLst/>
          </a:prstGeom>
        </p:spPr>
      </p:pic>
      <p:pic>
        <p:nvPicPr>
          <p:cNvPr id="27" name="Picture 12" descr="Core JAVA – Glisten Education">
            <a:extLst>
              <a:ext uri="{FF2B5EF4-FFF2-40B4-BE49-F238E27FC236}">
                <a16:creationId xmlns:a16="http://schemas.microsoft.com/office/drawing/2014/main" id="{BD4DC91C-C485-44ED-8AC8-E9C9F46410F3}"/>
              </a:ext>
            </a:extLst>
          </p:cNvPr>
          <p:cNvPicPr>
            <a:picLocks noChangeAspect="1" noChangeArrowheads="1"/>
          </p:cNvPicPr>
          <p:nvPr/>
        </p:nvPicPr>
        <p:blipFill rotWithShape="1">
          <a:blip r:embed="rId10">
            <a:extLst>
              <a:ext uri="{28A0092B-C50C-407E-A947-70E740481C1C}">
                <a14:useLocalDpi xmlns:a14="http://schemas.microsoft.com/office/drawing/2010/main" val="0"/>
              </a:ext>
            </a:extLst>
          </a:blip>
          <a:srcRect l="27757" r="26901"/>
          <a:stretch/>
        </p:blipFill>
        <p:spPr bwMode="auto">
          <a:xfrm>
            <a:off x="699565" y="1192449"/>
            <a:ext cx="833225" cy="782137"/>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0">
            <a:extLst>
              <a:ext uri="{FF2B5EF4-FFF2-40B4-BE49-F238E27FC236}">
                <a16:creationId xmlns:a16="http://schemas.microsoft.com/office/drawing/2014/main" id="{E91226DE-B725-4C33-BDE9-EEF0FD29F27A}"/>
              </a:ext>
            </a:extLst>
          </p:cNvPr>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3079115" y="1354731"/>
            <a:ext cx="1461770" cy="547370"/>
          </a:xfrm>
          <a:prstGeom prst="rect">
            <a:avLst/>
          </a:prstGeom>
          <a:noFill/>
          <a:ln>
            <a:noFill/>
          </a:ln>
        </p:spPr>
      </p:pic>
      <p:pic>
        <p:nvPicPr>
          <p:cNvPr id="28" name="Picture 27">
            <a:extLst>
              <a:ext uri="{FF2B5EF4-FFF2-40B4-BE49-F238E27FC236}">
                <a16:creationId xmlns:a16="http://schemas.microsoft.com/office/drawing/2014/main" id="{858253A4-DA76-4D3D-8095-BC5275B45947}"/>
              </a:ext>
            </a:extLst>
          </p:cNvPr>
          <p:cNvPicPr/>
          <p:nvPr/>
        </p:nvPicPr>
        <p:blipFill>
          <a:blip r:embed="rId12">
            <a:extLst>
              <a:ext uri="{28A0092B-C50C-407E-A947-70E740481C1C}">
                <a14:useLocalDpi xmlns:a14="http://schemas.microsoft.com/office/drawing/2010/main" val="0"/>
              </a:ext>
            </a:extLst>
          </a:blip>
          <a:srcRect/>
          <a:stretch>
            <a:fillRect/>
          </a:stretch>
        </p:blipFill>
        <p:spPr bwMode="auto">
          <a:xfrm>
            <a:off x="5719413" y="1264361"/>
            <a:ext cx="1520190" cy="777176"/>
          </a:xfrm>
          <a:prstGeom prst="rect">
            <a:avLst/>
          </a:prstGeom>
          <a:noFill/>
          <a:ln>
            <a:noFill/>
          </a:ln>
        </p:spPr>
      </p:pic>
      <p:pic>
        <p:nvPicPr>
          <p:cNvPr id="29" name="Picture 28">
            <a:extLst>
              <a:ext uri="{FF2B5EF4-FFF2-40B4-BE49-F238E27FC236}">
                <a16:creationId xmlns:a16="http://schemas.microsoft.com/office/drawing/2014/main" id="{EB0D1B04-CCB8-4DC1-AD7C-E79128FD6705}"/>
              </a:ext>
            </a:extLst>
          </p:cNvPr>
          <p:cNvPicPr/>
          <p:nvPr/>
        </p:nvPicPr>
        <p:blipFill>
          <a:blip r:embed="rId13">
            <a:extLst>
              <a:ext uri="{28A0092B-C50C-407E-A947-70E740481C1C}">
                <a14:useLocalDpi xmlns:a14="http://schemas.microsoft.com/office/drawing/2010/main" val="0"/>
              </a:ext>
            </a:extLst>
          </a:blip>
          <a:srcRect/>
          <a:stretch>
            <a:fillRect/>
          </a:stretch>
        </p:blipFill>
        <p:spPr bwMode="auto">
          <a:xfrm>
            <a:off x="682906" y="2938080"/>
            <a:ext cx="1235595" cy="615086"/>
          </a:xfrm>
          <a:prstGeom prst="rect">
            <a:avLst/>
          </a:prstGeom>
          <a:noFill/>
          <a:ln>
            <a:noFill/>
          </a:ln>
        </p:spPr>
      </p:pic>
      <p:pic>
        <p:nvPicPr>
          <p:cNvPr id="30" name="Picture 29">
            <a:extLst>
              <a:ext uri="{FF2B5EF4-FFF2-40B4-BE49-F238E27FC236}">
                <a16:creationId xmlns:a16="http://schemas.microsoft.com/office/drawing/2014/main" id="{F8D24A4B-3EC5-4BF5-8F02-5793E6FB5D00}"/>
              </a:ext>
            </a:extLst>
          </p:cNvPr>
          <p:cNvPicPr/>
          <p:nvPr/>
        </p:nvPicPr>
        <p:blipFill>
          <a:blip r:embed="rId14">
            <a:extLst>
              <a:ext uri="{28A0092B-C50C-407E-A947-70E740481C1C}">
                <a14:useLocalDpi xmlns:a14="http://schemas.microsoft.com/office/drawing/2010/main" val="0"/>
              </a:ext>
            </a:extLst>
          </a:blip>
          <a:srcRect/>
          <a:stretch>
            <a:fillRect/>
          </a:stretch>
        </p:blipFill>
        <p:spPr bwMode="auto">
          <a:xfrm>
            <a:off x="3167478" y="2828447"/>
            <a:ext cx="1477010" cy="762635"/>
          </a:xfrm>
          <a:prstGeom prst="rect">
            <a:avLst/>
          </a:prstGeom>
          <a:noFill/>
          <a:ln>
            <a:noFill/>
          </a:ln>
        </p:spPr>
      </p:pic>
      <p:pic>
        <p:nvPicPr>
          <p:cNvPr id="31" name="Picture 30">
            <a:extLst>
              <a:ext uri="{FF2B5EF4-FFF2-40B4-BE49-F238E27FC236}">
                <a16:creationId xmlns:a16="http://schemas.microsoft.com/office/drawing/2014/main" id="{3AB87583-70B5-42E6-9B6C-73B94DF804FB}"/>
              </a:ext>
            </a:extLst>
          </p:cNvPr>
          <p:cNvPicPr/>
          <p:nvPr/>
        </p:nvPicPr>
        <p:blipFill>
          <a:blip r:embed="rId15">
            <a:extLst>
              <a:ext uri="{28A0092B-C50C-407E-A947-70E740481C1C}">
                <a14:useLocalDpi xmlns:a14="http://schemas.microsoft.com/office/drawing/2010/main" val="0"/>
              </a:ext>
            </a:extLst>
          </a:blip>
          <a:srcRect/>
          <a:stretch>
            <a:fillRect/>
          </a:stretch>
        </p:blipFill>
        <p:spPr bwMode="auto">
          <a:xfrm>
            <a:off x="8766178" y="2951121"/>
            <a:ext cx="1809115" cy="324607"/>
          </a:xfrm>
          <a:prstGeom prst="rect">
            <a:avLst/>
          </a:prstGeom>
          <a:noFill/>
          <a:ln>
            <a:noFill/>
          </a:ln>
        </p:spPr>
      </p:pic>
      <p:pic>
        <p:nvPicPr>
          <p:cNvPr id="32" name="Picture 31">
            <a:extLst>
              <a:ext uri="{FF2B5EF4-FFF2-40B4-BE49-F238E27FC236}">
                <a16:creationId xmlns:a16="http://schemas.microsoft.com/office/drawing/2014/main" id="{B1989596-A884-4934-975E-61FF3FBEC014}"/>
              </a:ext>
            </a:extLst>
          </p:cNvPr>
          <p:cNvPicPr/>
          <p:nvPr/>
        </p:nvPicPr>
        <p:blipFill>
          <a:blip r:embed="rId16">
            <a:extLst>
              <a:ext uri="{28A0092B-C50C-407E-A947-70E740481C1C}">
                <a14:useLocalDpi xmlns:a14="http://schemas.microsoft.com/office/drawing/2010/main" val="0"/>
              </a:ext>
            </a:extLst>
          </a:blip>
          <a:srcRect/>
          <a:stretch>
            <a:fillRect/>
          </a:stretch>
        </p:blipFill>
        <p:spPr bwMode="auto">
          <a:xfrm>
            <a:off x="8589762" y="1141249"/>
            <a:ext cx="2034270" cy="762635"/>
          </a:xfrm>
          <a:prstGeom prst="rect">
            <a:avLst/>
          </a:prstGeom>
          <a:noFill/>
          <a:ln>
            <a:noFill/>
          </a:ln>
        </p:spPr>
      </p:pic>
      <p:pic>
        <p:nvPicPr>
          <p:cNvPr id="33" name="Picture 32">
            <a:extLst>
              <a:ext uri="{FF2B5EF4-FFF2-40B4-BE49-F238E27FC236}">
                <a16:creationId xmlns:a16="http://schemas.microsoft.com/office/drawing/2014/main" id="{93F48838-D68F-4DBD-B560-30C88A24AF0A}"/>
              </a:ext>
            </a:extLst>
          </p:cNvPr>
          <p:cNvPicPr/>
          <p:nvPr/>
        </p:nvPicPr>
        <p:blipFill>
          <a:blip r:embed="rId17">
            <a:extLst>
              <a:ext uri="{28A0092B-C50C-407E-A947-70E740481C1C}">
                <a14:useLocalDpi xmlns:a14="http://schemas.microsoft.com/office/drawing/2010/main" val="0"/>
              </a:ext>
            </a:extLst>
          </a:blip>
          <a:srcRect/>
          <a:stretch>
            <a:fillRect/>
          </a:stretch>
        </p:blipFill>
        <p:spPr bwMode="auto">
          <a:xfrm>
            <a:off x="5846413" y="2778778"/>
            <a:ext cx="1393190" cy="812303"/>
          </a:xfrm>
          <a:prstGeom prst="rect">
            <a:avLst/>
          </a:prstGeom>
          <a:noFill/>
          <a:ln>
            <a:noFill/>
          </a:ln>
        </p:spPr>
      </p:pic>
    </p:spTree>
    <p:extLst>
      <p:ext uri="{BB962C8B-B14F-4D97-AF65-F5344CB8AC3E}">
        <p14:creationId xmlns:p14="http://schemas.microsoft.com/office/powerpoint/2010/main" val="2852483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down)">
                                      <p:cBhvr>
                                        <p:cTn id="12" dur="500"/>
                                        <p:tgtEl>
                                          <p:spTgt spid="11"/>
                                        </p:tgtEl>
                                      </p:cBhvr>
                                    </p:animEffect>
                                  </p:childTnLst>
                                </p:cTn>
                              </p:par>
                              <p:par>
                                <p:cTn id="13" presetID="22" presetClass="entr" presetSubtype="4"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down)">
                                      <p:cBhvr>
                                        <p:cTn id="15" dur="500"/>
                                        <p:tgtEl>
                                          <p:spTgt spid="12"/>
                                        </p:tgtEl>
                                      </p:cBhvr>
                                    </p:animEffect>
                                  </p:childTnLst>
                                </p:cTn>
                              </p:par>
                              <p:par>
                                <p:cTn id="16" presetID="22" presetClass="entr" presetSubtype="4" fill="hold"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wipe(down)">
                                      <p:cBhvr>
                                        <p:cTn id="18" dur="500"/>
                                        <p:tgtEl>
                                          <p:spTgt spid="13"/>
                                        </p:tgtEl>
                                      </p:cBhvr>
                                    </p:animEffect>
                                  </p:childTnLst>
                                </p:cTn>
                              </p:par>
                              <p:par>
                                <p:cTn id="19" presetID="22" presetClass="entr" presetSubtype="4"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wipe(down)">
                                      <p:cBhvr>
                                        <p:cTn id="21" dur="500"/>
                                        <p:tgtEl>
                                          <p:spTgt spid="14"/>
                                        </p:tgtEl>
                                      </p:cBhvr>
                                    </p:animEffect>
                                  </p:childTnLst>
                                </p:cTn>
                              </p:par>
                              <p:par>
                                <p:cTn id="22" presetID="22" presetClass="entr" presetSubtype="4" fill="hold"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wipe(down)">
                                      <p:cBhvr>
                                        <p:cTn id="24" dur="500"/>
                                        <p:tgtEl>
                                          <p:spTgt spid="15"/>
                                        </p:tgtEl>
                                      </p:cBhvr>
                                    </p:animEffect>
                                  </p:childTnLst>
                                </p:cTn>
                              </p:par>
                              <p:par>
                                <p:cTn id="25" presetID="22" presetClass="entr" presetSubtype="4" fill="hold" nodeType="with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wipe(down)">
                                      <p:cBhvr>
                                        <p:cTn id="2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fabric surface&#10;&#10;Description automatically generated">
            <a:extLst>
              <a:ext uri="{FF2B5EF4-FFF2-40B4-BE49-F238E27FC236}">
                <a16:creationId xmlns:a16="http://schemas.microsoft.com/office/drawing/2014/main" id="{2D2EC292-C0B0-409E-A1A2-230D3A0D9640}"/>
              </a:ext>
            </a:extLst>
          </p:cNvPr>
          <p:cNvPicPr>
            <a:picLocks noChangeAspect="1"/>
          </p:cNvPicPr>
          <p:nvPr/>
        </p:nvPicPr>
        <p:blipFill rotWithShape="1">
          <a:blip r:embed="rId2">
            <a:alphaModFix/>
            <a:extLst>
              <a:ext uri="{BEBA8EAE-BF5A-486C-A8C5-ECC9F3942E4B}">
                <a14:imgProps xmlns:a14="http://schemas.microsoft.com/office/drawing/2010/main">
                  <a14:imgLayer r:embed="rId3">
                    <a14:imgEffect>
                      <a14:artisticGlowDiffused/>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4"/>
              </a:ext>
            </a:extLst>
          </a:blip>
          <a:srcRect t="4853" b="10893"/>
          <a:stretch/>
        </p:blipFill>
        <p:spPr>
          <a:xfrm>
            <a:off x="-1504" y="18522"/>
            <a:ext cx="12191980" cy="6856718"/>
          </a:xfrm>
          <a:prstGeom prst="rtTriangle">
            <a:avLst/>
          </a:prstGeom>
        </p:spPr>
      </p:pic>
      <p:sp>
        <p:nvSpPr>
          <p:cNvPr id="17" name="TextBox 16">
            <a:extLst>
              <a:ext uri="{FF2B5EF4-FFF2-40B4-BE49-F238E27FC236}">
                <a16:creationId xmlns:a16="http://schemas.microsoft.com/office/drawing/2014/main" id="{6AEE6821-B62C-476D-839C-E915E9FBAB72}"/>
              </a:ext>
            </a:extLst>
          </p:cNvPr>
          <p:cNvSpPr txBox="1"/>
          <p:nvPr/>
        </p:nvSpPr>
        <p:spPr>
          <a:xfrm>
            <a:off x="198457" y="433363"/>
            <a:ext cx="8585877" cy="584775"/>
          </a:xfrm>
          <a:prstGeom prst="rect">
            <a:avLst/>
          </a:prstGeom>
          <a:noFill/>
        </p:spPr>
        <p:txBody>
          <a:bodyPr wrap="none" rtlCol="0">
            <a:spAutoFit/>
          </a:bodyPr>
          <a:lstStyle/>
          <a:p>
            <a:r>
              <a:rPr lang="en-US" sz="3200" dirty="0">
                <a:latin typeface="Arial Black" panose="020B0A04020102020204" pitchFamily="34" charset="0"/>
              </a:rPr>
              <a:t>PROBLEM STATEMENT – Redis Cache</a:t>
            </a:r>
          </a:p>
        </p:txBody>
      </p:sp>
      <p:cxnSp>
        <p:nvCxnSpPr>
          <p:cNvPr id="20" name="Straight Arrow Connector 19">
            <a:extLst>
              <a:ext uri="{FF2B5EF4-FFF2-40B4-BE49-F238E27FC236}">
                <a16:creationId xmlns:a16="http://schemas.microsoft.com/office/drawing/2014/main" id="{A9559C86-6FD2-4A91-BF30-EA061BFCD5EB}"/>
              </a:ext>
            </a:extLst>
          </p:cNvPr>
          <p:cNvCxnSpPr/>
          <p:nvPr/>
        </p:nvCxnSpPr>
        <p:spPr>
          <a:xfrm>
            <a:off x="0" y="1141249"/>
            <a:ext cx="7620000" cy="0"/>
          </a:xfrm>
          <a:prstGeom prst="straightConnector1">
            <a:avLst/>
          </a:prstGeom>
          <a:ln w="28575">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2" name="Footer Placeholder 2">
            <a:extLst>
              <a:ext uri="{FF2B5EF4-FFF2-40B4-BE49-F238E27FC236}">
                <a16:creationId xmlns:a16="http://schemas.microsoft.com/office/drawing/2014/main" id="{9F7E4D06-9AB5-4C77-9ECB-5AB1D3C62D5C}"/>
              </a:ext>
            </a:extLst>
          </p:cNvPr>
          <p:cNvSpPr txBox="1">
            <a:spLocks/>
          </p:cNvSpPr>
          <p:nvPr/>
        </p:nvSpPr>
        <p:spPr>
          <a:xfrm>
            <a:off x="9942607" y="6569800"/>
            <a:ext cx="2194456" cy="194189"/>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800" b="0" i="0" u="none" strike="noStrike" kern="1200" cap="none" spc="0" normalizeH="0" baseline="0" noProof="0" dirty="0">
              <a:ln>
                <a:noFill/>
              </a:ln>
              <a:solidFill>
                <a:prstClr val="black"/>
              </a:solidFill>
              <a:effectLst/>
              <a:uLnTx/>
              <a:uFillTx/>
              <a:latin typeface="Tw Cen MT" panose="020B0602020104020603"/>
              <a:ea typeface="+mn-ea"/>
              <a:cs typeface="+mn-cs"/>
            </a:endParaRPr>
          </a:p>
        </p:txBody>
      </p:sp>
      <p:sp>
        <p:nvSpPr>
          <p:cNvPr id="2" name="TextBox 1">
            <a:extLst>
              <a:ext uri="{FF2B5EF4-FFF2-40B4-BE49-F238E27FC236}">
                <a16:creationId xmlns:a16="http://schemas.microsoft.com/office/drawing/2014/main" id="{1F283BCD-572B-4440-B75A-094EB3C150A2}"/>
              </a:ext>
            </a:extLst>
          </p:cNvPr>
          <p:cNvSpPr txBox="1"/>
          <p:nvPr/>
        </p:nvSpPr>
        <p:spPr>
          <a:xfrm>
            <a:off x="468820" y="1661364"/>
            <a:ext cx="9473787" cy="369332"/>
          </a:xfrm>
          <a:prstGeom prst="rect">
            <a:avLst/>
          </a:prstGeom>
          <a:noFill/>
        </p:spPr>
        <p:txBody>
          <a:bodyPr wrap="square" rtlCol="0">
            <a:spAutoFit/>
          </a:bodyPr>
          <a:lstStyle/>
          <a:p>
            <a:r>
              <a:rPr lang="en-US" b="1" dirty="0"/>
              <a:t>Increasing load on Database</a:t>
            </a:r>
          </a:p>
        </p:txBody>
      </p:sp>
      <p:sp>
        <p:nvSpPr>
          <p:cNvPr id="3" name="TextBox 2">
            <a:extLst>
              <a:ext uri="{FF2B5EF4-FFF2-40B4-BE49-F238E27FC236}">
                <a16:creationId xmlns:a16="http://schemas.microsoft.com/office/drawing/2014/main" id="{99A14A2B-30DC-4EFC-84D6-1E103818B8AB}"/>
              </a:ext>
            </a:extLst>
          </p:cNvPr>
          <p:cNvSpPr txBox="1"/>
          <p:nvPr/>
        </p:nvSpPr>
        <p:spPr>
          <a:xfrm>
            <a:off x="583894" y="2318784"/>
            <a:ext cx="9473787" cy="646331"/>
          </a:xfrm>
          <a:prstGeom prst="rect">
            <a:avLst/>
          </a:prstGeom>
          <a:noFill/>
        </p:spPr>
        <p:txBody>
          <a:bodyPr wrap="square" rtlCol="0">
            <a:spAutoFit/>
          </a:bodyPr>
          <a:lstStyle/>
          <a:p>
            <a:r>
              <a:rPr lang="en-US" dirty="0"/>
              <a:t>Due to large amount of configurational data stored in the database, read load on the database was increasing significantly which is negatively impacting the performance.</a:t>
            </a:r>
          </a:p>
        </p:txBody>
      </p:sp>
    </p:spTree>
    <p:extLst>
      <p:ext uri="{BB962C8B-B14F-4D97-AF65-F5344CB8AC3E}">
        <p14:creationId xmlns:p14="http://schemas.microsoft.com/office/powerpoint/2010/main" val="621208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 grpId="0"/>
    </p:bldLst>
  </p:timing>
</p:sld>
</file>

<file path=ppt/theme/theme1.xml><?xml version="1.0" encoding="utf-8"?>
<a:theme xmlns:a="http://schemas.openxmlformats.org/drawingml/2006/main" name="1_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FC98FD7894C9348A9B6FAF7B6197198" ma:contentTypeVersion="15" ma:contentTypeDescription="Create a new document." ma:contentTypeScope="" ma:versionID="5fd64e2440d4aded6dea039c0157f01e">
  <xsd:schema xmlns:xsd="http://www.w3.org/2001/XMLSchema" xmlns:xs="http://www.w3.org/2001/XMLSchema" xmlns:p="http://schemas.microsoft.com/office/2006/metadata/properties" xmlns:ns3="2427c2ca-b58b-4909-8c41-5673d39ebada" xmlns:ns4="38ca6f63-f284-43c1-80af-1ddb1dc29a3e" targetNamespace="http://schemas.microsoft.com/office/2006/metadata/properties" ma:root="true" ma:fieldsID="79500bab86fcfa06c1599c627f2d7d05" ns3:_="" ns4:_="">
    <xsd:import namespace="2427c2ca-b58b-4909-8c41-5673d39ebada"/>
    <xsd:import namespace="38ca6f63-f284-43c1-80af-1ddb1dc29a3e"/>
    <xsd:element name="properties">
      <xsd:complexType>
        <xsd:sequence>
          <xsd:element name="documentManagement">
            <xsd:complexType>
              <xsd:all>
                <xsd:element ref="ns3:SharedWithUsers" minOccurs="0"/>
                <xsd:element ref="ns3:SharedWithDetails" minOccurs="0"/>
                <xsd:element ref="ns3:SharingHintHash" minOccurs="0"/>
                <xsd:element ref="ns3:LastSharedByUser" minOccurs="0"/>
                <xsd:element ref="ns3:LastSharedByTime" minOccurs="0"/>
                <xsd:element ref="ns4:MediaServiceMetadata" minOccurs="0"/>
                <xsd:element ref="ns4:MediaServiceFastMetadata" minOccurs="0"/>
                <xsd:element ref="ns4:MediaServiceAutoTags" minOccurs="0"/>
                <xsd:element ref="ns4:MediaServiceOCR" minOccurs="0"/>
                <xsd:element ref="ns4:MediaServiceDateTaken" minOccurs="0"/>
                <xsd:element ref="ns4:MediaServiceLocation" minOccurs="0"/>
                <xsd:element ref="ns4:MediaServiceEventHashCode" minOccurs="0"/>
                <xsd:element ref="ns4:MediaServiceGenerationTime"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427c2ca-b58b-4909-8c41-5673d39ebada"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element name="LastSharedByUser" ma:index="11" nillable="true" ma:displayName="Last Shared By User" ma:description="" ma:internalName="LastSharedByUser" ma:readOnly="true">
      <xsd:simpleType>
        <xsd:restriction base="dms:Note">
          <xsd:maxLength value="255"/>
        </xsd:restriction>
      </xsd:simpleType>
    </xsd:element>
    <xsd:element name="LastSharedByTime" ma:index="12"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38ca6f63-f284-43c1-80af-1ddb1dc29a3e" elementFormDefault="qualified">
    <xsd:import namespace="http://schemas.microsoft.com/office/2006/documentManagement/types"/>
    <xsd:import namespace="http://schemas.microsoft.com/office/infopath/2007/PartnerControls"/>
    <xsd:element name="MediaServiceMetadata" ma:index="13" nillable="true" ma:displayName="MediaServiceMetadata" ma:description="" ma:hidden="true" ma:internalName="MediaServiceMetadata" ma:readOnly="true">
      <xsd:simpleType>
        <xsd:restriction base="dms:Note"/>
      </xsd:simpleType>
    </xsd:element>
    <xsd:element name="MediaServiceFastMetadata" ma:index="14" nillable="true" ma:displayName="MediaServiceFastMetadata" ma:description="" ma:hidden="true" ma:internalName="MediaServiceFastMetadata" ma:readOnly="true">
      <xsd:simpleType>
        <xsd:restriction base="dms:Note"/>
      </xsd:simpleType>
    </xsd:element>
    <xsd:element name="MediaServiceAutoTags" ma:index="15" nillable="true" ma:displayName="MediaServiceAutoTags" ma:description="" ma:internalName="MediaServiceAutoTags" ma:readOnly="true">
      <xsd:simpleType>
        <xsd:restriction base="dms:Text"/>
      </xsd:simpleType>
    </xsd:element>
    <xsd:element name="MediaServiceOCR" ma:index="16" nillable="true" ma:displayName="MediaServiceOCR" ma:internalName="MediaServiceOCR" ma:readOnly="true">
      <xsd:simpleType>
        <xsd:restriction base="dms:Note">
          <xsd:maxLength value="255"/>
        </xsd:restriction>
      </xsd:simpleType>
    </xsd:element>
    <xsd:element name="MediaServiceDateTaken" ma:index="17" nillable="true" ma:displayName="MediaServiceDateTaken" ma:hidden="true" ma:internalName="MediaServiceDateTaken" ma:readOnly="true">
      <xsd:simpleType>
        <xsd:restriction base="dms:Text"/>
      </xsd:simpleType>
    </xsd:element>
    <xsd:element name="MediaServiceLocation" ma:index="18" nillable="true" ma:displayName="MediaServiceLocation" ma:internalName="MediaServiceLocation"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GenerationTime" ma:index="20" nillable="true" ma:displayName="MediaServiceGenerationTime" ma:hidden="true" ma:internalName="MediaServiceGenerationTime" ma:readOnly="true">
      <xsd:simpleType>
        <xsd:restriction base="dms:Text"/>
      </xsd:simpleType>
    </xsd:element>
    <xsd:element name="MediaServiceAutoKeyPoints" ma:index="21" nillable="true" ma:displayName="MediaServiceAutoKeyPoints" ma:hidden="true" ma:internalName="MediaServiceAutoKeyPoints" ma:readOnly="true">
      <xsd:simpleType>
        <xsd:restriction base="dms:Note"/>
      </xsd:simpleType>
    </xsd:element>
    <xsd:element name="MediaServiceKeyPoints" ma:index="22"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4BE44D7-E0B6-46B3-A296-0B97073E7B5B}">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6608C6A6-DCBE-4D7B-BBA3-02DA0711BD04}">
  <ds:schemaRefs>
    <ds:schemaRef ds:uri="http://schemas.microsoft.com/sharepoint/v3/contenttype/forms"/>
  </ds:schemaRefs>
</ds:datastoreItem>
</file>

<file path=customXml/itemProps3.xml><?xml version="1.0" encoding="utf-8"?>
<ds:datastoreItem xmlns:ds="http://schemas.openxmlformats.org/officeDocument/2006/customXml" ds:itemID="{D7C74945-2346-443F-905E-B723FDB05BF8}">
  <ds:schemaRefs>
    <ds:schemaRef ds:uri="2427c2ca-b58b-4909-8c41-5673d39ebada"/>
    <ds:schemaRef ds:uri="38ca6f63-f284-43c1-80af-1ddb1dc29a3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TM04033925[[fn=Droplet]]</Template>
  <TotalTime>2855</TotalTime>
  <Words>373</Words>
  <Application>Microsoft Office PowerPoint</Application>
  <PresentationFormat>Widescreen</PresentationFormat>
  <Paragraphs>42</Paragraphs>
  <Slides>12</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12</vt:i4>
      </vt:variant>
    </vt:vector>
  </HeadingPairs>
  <TitlesOfParts>
    <vt:vector size="22" baseType="lpstr">
      <vt:lpstr>Aharoni</vt:lpstr>
      <vt:lpstr>Arial</vt:lpstr>
      <vt:lpstr>Arial Black</vt:lpstr>
      <vt:lpstr>Calibri</vt:lpstr>
      <vt:lpstr>Calibri Light</vt:lpstr>
      <vt:lpstr>Google Sans</vt:lpstr>
      <vt:lpstr>Segoe UI</vt:lpstr>
      <vt:lpstr>Tw Cen MT</vt:lpstr>
      <vt:lpstr>1_Droplet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JAMI, SRAVAN KUMAR</dc:creator>
  <cp:lastModifiedBy>Prakash Singh, Ram</cp:lastModifiedBy>
  <cp:revision>210</cp:revision>
  <dcterms:created xsi:type="dcterms:W3CDTF">2020-10-27T19:50:49Z</dcterms:created>
  <dcterms:modified xsi:type="dcterms:W3CDTF">2024-10-08T12:58:26Z</dcterms:modified>
</cp:coreProperties>
</file>